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notesSlides/notesSlide37.xml" ContentType="application/vnd.openxmlformats-officedocument.presentationml.notesSlide+xml"/>
  <Override PartName="/ppt/theme/themeOverride4.xml" ContentType="application/vnd.openxmlformats-officedocument.themeOverr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Override2.xml" ContentType="application/vnd.openxmlformats-officedocument.themeOverride+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notesSlides/notesSlide4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712" r:id="rId2"/>
    <p:sldMasterId id="2147484056" r:id="rId3"/>
    <p:sldMasterId id="2147483699" r:id="rId4"/>
    <p:sldMasterId id="2147484069" r:id="rId5"/>
    <p:sldMasterId id="2147485258" r:id="rId6"/>
    <p:sldMasterId id="2147485282" r:id="rId7"/>
    <p:sldMasterId id="2147485294" r:id="rId8"/>
    <p:sldMasterId id="2147485306" r:id="rId9"/>
    <p:sldMasterId id="2147487880" r:id="rId10"/>
    <p:sldMasterId id="2147487896" r:id="rId11"/>
  </p:sldMasterIdLst>
  <p:notesMasterIdLst>
    <p:notesMasterId r:id="rId77"/>
  </p:notesMasterIdLst>
  <p:handoutMasterIdLst>
    <p:handoutMasterId r:id="rId78"/>
  </p:handoutMasterIdLst>
  <p:sldIdLst>
    <p:sldId id="351" r:id="rId12"/>
    <p:sldId id="289" r:id="rId13"/>
    <p:sldId id="390" r:id="rId14"/>
    <p:sldId id="376" r:id="rId15"/>
    <p:sldId id="392" r:id="rId16"/>
    <p:sldId id="268" r:id="rId17"/>
    <p:sldId id="273" r:id="rId18"/>
    <p:sldId id="353" r:id="rId19"/>
    <p:sldId id="267" r:id="rId20"/>
    <p:sldId id="283" r:id="rId21"/>
    <p:sldId id="320" r:id="rId22"/>
    <p:sldId id="257" r:id="rId23"/>
    <p:sldId id="270" r:id="rId24"/>
    <p:sldId id="261" r:id="rId25"/>
    <p:sldId id="285" r:id="rId26"/>
    <p:sldId id="262" r:id="rId27"/>
    <p:sldId id="293" r:id="rId28"/>
    <p:sldId id="263" r:id="rId29"/>
    <p:sldId id="302" r:id="rId30"/>
    <p:sldId id="264" r:id="rId31"/>
    <p:sldId id="312" r:id="rId32"/>
    <p:sldId id="272" r:id="rId33"/>
    <p:sldId id="274" r:id="rId34"/>
    <p:sldId id="357" r:id="rId35"/>
    <p:sldId id="359" r:id="rId36"/>
    <p:sldId id="360" r:id="rId37"/>
    <p:sldId id="463" r:id="rId38"/>
    <p:sldId id="322" r:id="rId39"/>
    <p:sldId id="276" r:id="rId40"/>
    <p:sldId id="346" r:id="rId41"/>
    <p:sldId id="307" r:id="rId42"/>
    <p:sldId id="278" r:id="rId43"/>
    <p:sldId id="311" r:id="rId44"/>
    <p:sldId id="466" r:id="rId45"/>
    <p:sldId id="316" r:id="rId46"/>
    <p:sldId id="279" r:id="rId47"/>
    <p:sldId id="304" r:id="rId48"/>
    <p:sldId id="370" r:id="rId49"/>
    <p:sldId id="371" r:id="rId50"/>
    <p:sldId id="467" r:id="rId51"/>
    <p:sldId id="468" r:id="rId52"/>
    <p:sldId id="464" r:id="rId53"/>
    <p:sldId id="447" r:id="rId54"/>
    <p:sldId id="401" r:id="rId55"/>
    <p:sldId id="402" r:id="rId56"/>
    <p:sldId id="403" r:id="rId57"/>
    <p:sldId id="404" r:id="rId58"/>
    <p:sldId id="487" r:id="rId59"/>
    <p:sldId id="489" r:id="rId60"/>
    <p:sldId id="490" r:id="rId61"/>
    <p:sldId id="465" r:id="rId62"/>
    <p:sldId id="414" r:id="rId63"/>
    <p:sldId id="418" r:id="rId64"/>
    <p:sldId id="391" r:id="rId65"/>
    <p:sldId id="488" r:id="rId66"/>
    <p:sldId id="441" r:id="rId67"/>
    <p:sldId id="442" r:id="rId68"/>
    <p:sldId id="491" r:id="rId69"/>
    <p:sldId id="492" r:id="rId70"/>
    <p:sldId id="493" r:id="rId71"/>
    <p:sldId id="494" r:id="rId72"/>
    <p:sldId id="495" r:id="rId73"/>
    <p:sldId id="496" r:id="rId74"/>
    <p:sldId id="476" r:id="rId75"/>
    <p:sldId id="497" r:id="rId76"/>
  </p:sldIdLst>
  <p:sldSz cx="9144000" cy="6858000" type="screen4x3"/>
  <p:notesSz cx="6735763" cy="9866313"/>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6600"/>
    <a:srgbClr val="103B70"/>
    <a:srgbClr val="0000FF"/>
    <a:srgbClr val="101D70"/>
    <a:srgbClr val="FFCC66"/>
    <a:srgbClr val="FF00FF"/>
    <a:srgbClr val="66FF3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56" autoAdjust="0"/>
    <p:restoredTop sz="93369" autoAdjust="0"/>
  </p:normalViewPr>
  <p:slideViewPr>
    <p:cSldViewPr>
      <p:cViewPr varScale="1">
        <p:scale>
          <a:sx n="68" d="100"/>
          <a:sy n="68" d="100"/>
        </p:scale>
        <p:origin x="-153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862" y="-90"/>
      </p:cViewPr>
      <p:guideLst>
        <p:guide orient="horz" pos="3108"/>
        <p:guide pos="212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61580D-E61A-4811-935E-15D518CA5FE7}" type="doc">
      <dgm:prSet loTypeId="urn:microsoft.com/office/officeart/2005/8/layout/cycle2" loCatId="cycle" qsTypeId="urn:microsoft.com/office/officeart/2005/8/quickstyle/3d3" qsCatId="3D" csTypeId="urn:microsoft.com/office/officeart/2005/8/colors/colorful5" csCatId="colorful" phldr="1"/>
      <dgm:spPr/>
      <dgm:t>
        <a:bodyPr/>
        <a:lstStyle/>
        <a:p>
          <a:endParaRPr lang="en-US"/>
        </a:p>
      </dgm:t>
    </dgm:pt>
    <dgm:pt modelId="{58FF468A-2EBC-43C1-B885-D75B89D0B9DC}">
      <dgm:prSet custT="1"/>
      <dgm:spPr/>
      <dgm:t>
        <a:bodyPr/>
        <a:lstStyle/>
        <a:p>
          <a:pPr rtl="0"/>
          <a:r>
            <a:rPr lang="en-US" sz="4800" dirty="0"/>
            <a:t>A</a:t>
          </a:r>
        </a:p>
      </dgm:t>
    </dgm:pt>
    <dgm:pt modelId="{753FB34B-F323-413B-9027-F6375C4B9363}" type="parTrans" cxnId="{3AA09B0D-4D98-4FEC-8983-453F06EA3BD4}">
      <dgm:prSet/>
      <dgm:spPr/>
      <dgm:t>
        <a:bodyPr/>
        <a:lstStyle/>
        <a:p>
          <a:endParaRPr lang="en-US"/>
        </a:p>
      </dgm:t>
    </dgm:pt>
    <dgm:pt modelId="{1F6FE1C3-A9A8-4467-8130-46DBA391D264}" type="sibTrans" cxnId="{3AA09B0D-4D98-4FEC-8983-453F06EA3BD4}">
      <dgm:prSet/>
      <dgm:spPr/>
      <dgm:t>
        <a:bodyPr/>
        <a:lstStyle/>
        <a:p>
          <a:endParaRPr lang="en-US"/>
        </a:p>
      </dgm:t>
    </dgm:pt>
    <dgm:pt modelId="{FBC34839-0EED-4C9B-9536-BD7DE17333E4}">
      <dgm:prSet/>
      <dgm:spPr/>
      <dgm:t>
        <a:bodyPr/>
        <a:lstStyle/>
        <a:p>
          <a:pPr rtl="0"/>
          <a:r>
            <a:rPr lang="da-DK" b="1" dirty="0"/>
            <a:t>C</a:t>
          </a:r>
          <a:endParaRPr lang="en-US" dirty="0"/>
        </a:p>
      </dgm:t>
    </dgm:pt>
    <dgm:pt modelId="{A7436748-6755-4506-B907-ED602FABEF15}" type="parTrans" cxnId="{6FA86B01-57FA-498E-AB30-E3E5328537ED}">
      <dgm:prSet/>
      <dgm:spPr/>
      <dgm:t>
        <a:bodyPr/>
        <a:lstStyle/>
        <a:p>
          <a:endParaRPr lang="en-US"/>
        </a:p>
      </dgm:t>
    </dgm:pt>
    <dgm:pt modelId="{E1599F9B-8010-458A-BE27-0405177ABC09}" type="sibTrans" cxnId="{6FA86B01-57FA-498E-AB30-E3E5328537ED}">
      <dgm:prSet/>
      <dgm:spPr/>
      <dgm:t>
        <a:bodyPr/>
        <a:lstStyle/>
        <a:p>
          <a:endParaRPr lang="en-US"/>
        </a:p>
      </dgm:t>
    </dgm:pt>
    <dgm:pt modelId="{A0409056-6AD2-4D65-BD7A-CDAA7579EA48}">
      <dgm:prSet custT="1"/>
      <dgm:spPr/>
      <dgm:t>
        <a:bodyPr/>
        <a:lstStyle/>
        <a:p>
          <a:pPr rtl="0"/>
          <a:r>
            <a:rPr lang="en-US" sz="4800" dirty="0"/>
            <a:t>B</a:t>
          </a:r>
        </a:p>
      </dgm:t>
    </dgm:pt>
    <dgm:pt modelId="{71953E9D-E1B5-4237-9D3D-550E71CC681C}" type="sibTrans" cxnId="{D7B371EA-A4D6-47C5-93F9-CE948B489BA8}">
      <dgm:prSet/>
      <dgm:spPr/>
      <dgm:t>
        <a:bodyPr/>
        <a:lstStyle/>
        <a:p>
          <a:endParaRPr lang="en-US"/>
        </a:p>
      </dgm:t>
    </dgm:pt>
    <dgm:pt modelId="{BDC1DE4A-8ED7-4D88-ACE0-3FF6EF4F9E11}" type="parTrans" cxnId="{D7B371EA-A4D6-47C5-93F9-CE948B489BA8}">
      <dgm:prSet/>
      <dgm:spPr/>
      <dgm:t>
        <a:bodyPr/>
        <a:lstStyle/>
        <a:p>
          <a:endParaRPr lang="en-US"/>
        </a:p>
      </dgm:t>
    </dgm:pt>
    <dgm:pt modelId="{C441E59F-633B-412D-9F2A-25A5F47C899F}" type="pres">
      <dgm:prSet presAssocID="{3E61580D-E61A-4811-935E-15D518CA5FE7}" presName="cycle" presStyleCnt="0">
        <dgm:presLayoutVars>
          <dgm:dir/>
          <dgm:resizeHandles val="exact"/>
        </dgm:presLayoutVars>
      </dgm:prSet>
      <dgm:spPr/>
      <dgm:t>
        <a:bodyPr/>
        <a:lstStyle/>
        <a:p>
          <a:endParaRPr lang="en-US"/>
        </a:p>
      </dgm:t>
    </dgm:pt>
    <dgm:pt modelId="{225211E1-7B57-489C-B355-EBD82F7F0B57}" type="pres">
      <dgm:prSet presAssocID="{58FF468A-2EBC-43C1-B885-D75B89D0B9DC}" presName="node" presStyleLbl="node1" presStyleIdx="0" presStyleCnt="3" custRadScaleRad="100009" custRadScaleInc="-1279">
        <dgm:presLayoutVars>
          <dgm:bulletEnabled val="1"/>
        </dgm:presLayoutVars>
      </dgm:prSet>
      <dgm:spPr/>
      <dgm:t>
        <a:bodyPr/>
        <a:lstStyle/>
        <a:p>
          <a:endParaRPr lang="en-US"/>
        </a:p>
      </dgm:t>
    </dgm:pt>
    <dgm:pt modelId="{ADD89224-7AA6-4D6F-A40B-456D0B529005}" type="pres">
      <dgm:prSet presAssocID="{1F6FE1C3-A9A8-4467-8130-46DBA391D264}" presName="sibTrans" presStyleLbl="sibTrans2D1" presStyleIdx="0" presStyleCnt="3" custLinFactNeighborY="13647"/>
      <dgm:spPr/>
      <dgm:t>
        <a:bodyPr/>
        <a:lstStyle/>
        <a:p>
          <a:endParaRPr lang="en-US"/>
        </a:p>
      </dgm:t>
    </dgm:pt>
    <dgm:pt modelId="{A41E5662-3546-4D33-9B1B-1620F77C308D}" type="pres">
      <dgm:prSet presAssocID="{1F6FE1C3-A9A8-4467-8130-46DBA391D264}" presName="connectorText" presStyleLbl="sibTrans2D1" presStyleIdx="0" presStyleCnt="3"/>
      <dgm:spPr/>
      <dgm:t>
        <a:bodyPr/>
        <a:lstStyle/>
        <a:p>
          <a:endParaRPr lang="en-US"/>
        </a:p>
      </dgm:t>
    </dgm:pt>
    <dgm:pt modelId="{5A6B47C8-A662-4394-85FD-46823787E1CF}" type="pres">
      <dgm:prSet presAssocID="{A0409056-6AD2-4D65-BD7A-CDAA7579EA48}" presName="node" presStyleLbl="node1" presStyleIdx="1" presStyleCnt="3" custRadScaleRad="103712" custRadScaleInc="-1270">
        <dgm:presLayoutVars>
          <dgm:bulletEnabled val="1"/>
        </dgm:presLayoutVars>
      </dgm:prSet>
      <dgm:spPr/>
      <dgm:t>
        <a:bodyPr/>
        <a:lstStyle/>
        <a:p>
          <a:endParaRPr lang="en-US"/>
        </a:p>
      </dgm:t>
    </dgm:pt>
    <dgm:pt modelId="{5B199823-00BC-47AE-8682-76B26D8543D2}" type="pres">
      <dgm:prSet presAssocID="{71953E9D-E1B5-4237-9D3D-550E71CC681C}" presName="sibTrans" presStyleLbl="sibTrans2D1" presStyleIdx="1" presStyleCnt="3" custLinFactNeighborX="-13898"/>
      <dgm:spPr/>
      <dgm:t>
        <a:bodyPr/>
        <a:lstStyle/>
        <a:p>
          <a:endParaRPr lang="en-US"/>
        </a:p>
      </dgm:t>
    </dgm:pt>
    <dgm:pt modelId="{7C88B595-6EFD-4EB1-8D85-5C7CF221BCE0}" type="pres">
      <dgm:prSet presAssocID="{71953E9D-E1B5-4237-9D3D-550E71CC681C}" presName="connectorText" presStyleLbl="sibTrans2D1" presStyleIdx="1" presStyleCnt="3"/>
      <dgm:spPr/>
      <dgm:t>
        <a:bodyPr/>
        <a:lstStyle/>
        <a:p>
          <a:endParaRPr lang="en-US"/>
        </a:p>
      </dgm:t>
    </dgm:pt>
    <dgm:pt modelId="{3561D220-1234-4FA5-A880-703F79BDF5C0}" type="pres">
      <dgm:prSet presAssocID="{FBC34839-0EED-4C9B-9536-BD7DE17333E4}" presName="node" presStyleLbl="node1" presStyleIdx="2" presStyleCnt="3">
        <dgm:presLayoutVars>
          <dgm:bulletEnabled val="1"/>
        </dgm:presLayoutVars>
      </dgm:prSet>
      <dgm:spPr/>
      <dgm:t>
        <a:bodyPr/>
        <a:lstStyle/>
        <a:p>
          <a:endParaRPr lang="en-US"/>
        </a:p>
      </dgm:t>
    </dgm:pt>
    <dgm:pt modelId="{C1841DB7-372A-4AF8-96B7-A656FD75AA02}" type="pres">
      <dgm:prSet presAssocID="{E1599F9B-8010-458A-BE27-0405177ABC09}" presName="sibTrans" presStyleLbl="sibTrans2D1" presStyleIdx="2" presStyleCnt="3"/>
      <dgm:spPr/>
      <dgm:t>
        <a:bodyPr/>
        <a:lstStyle/>
        <a:p>
          <a:endParaRPr lang="en-US"/>
        </a:p>
      </dgm:t>
    </dgm:pt>
    <dgm:pt modelId="{A4F4D7E7-D074-442A-8D4E-A3B5EC60569B}" type="pres">
      <dgm:prSet presAssocID="{E1599F9B-8010-458A-BE27-0405177ABC09}" presName="connectorText" presStyleLbl="sibTrans2D1" presStyleIdx="2" presStyleCnt="3"/>
      <dgm:spPr/>
      <dgm:t>
        <a:bodyPr/>
        <a:lstStyle/>
        <a:p>
          <a:endParaRPr lang="en-US"/>
        </a:p>
      </dgm:t>
    </dgm:pt>
  </dgm:ptLst>
  <dgm:cxnLst>
    <dgm:cxn modelId="{4F7076B9-9BC9-48AF-A436-0BA7FF94EE6C}" type="presOf" srcId="{58FF468A-2EBC-43C1-B885-D75B89D0B9DC}" destId="{225211E1-7B57-489C-B355-EBD82F7F0B57}" srcOrd="0" destOrd="0" presId="urn:microsoft.com/office/officeart/2005/8/layout/cycle2"/>
    <dgm:cxn modelId="{6FA86B01-57FA-498E-AB30-E3E5328537ED}" srcId="{3E61580D-E61A-4811-935E-15D518CA5FE7}" destId="{FBC34839-0EED-4C9B-9536-BD7DE17333E4}" srcOrd="2" destOrd="0" parTransId="{A7436748-6755-4506-B907-ED602FABEF15}" sibTransId="{E1599F9B-8010-458A-BE27-0405177ABC09}"/>
    <dgm:cxn modelId="{144A06CE-E82C-4799-8E02-BE904ADD0EFF}" type="presOf" srcId="{1F6FE1C3-A9A8-4467-8130-46DBA391D264}" destId="{A41E5662-3546-4D33-9B1B-1620F77C308D}" srcOrd="1" destOrd="0" presId="urn:microsoft.com/office/officeart/2005/8/layout/cycle2"/>
    <dgm:cxn modelId="{30530D11-E344-4408-929C-6443F6CD3181}" type="presOf" srcId="{71953E9D-E1B5-4237-9D3D-550E71CC681C}" destId="{7C88B595-6EFD-4EB1-8D85-5C7CF221BCE0}" srcOrd="1" destOrd="0" presId="urn:microsoft.com/office/officeart/2005/8/layout/cycle2"/>
    <dgm:cxn modelId="{80305B09-8947-45C8-8322-D0526D95EF74}" type="presOf" srcId="{71953E9D-E1B5-4237-9D3D-550E71CC681C}" destId="{5B199823-00BC-47AE-8682-76B26D8543D2}" srcOrd="0" destOrd="0" presId="urn:microsoft.com/office/officeart/2005/8/layout/cycle2"/>
    <dgm:cxn modelId="{D7B371EA-A4D6-47C5-93F9-CE948B489BA8}" srcId="{3E61580D-E61A-4811-935E-15D518CA5FE7}" destId="{A0409056-6AD2-4D65-BD7A-CDAA7579EA48}" srcOrd="1" destOrd="0" parTransId="{BDC1DE4A-8ED7-4D88-ACE0-3FF6EF4F9E11}" sibTransId="{71953E9D-E1B5-4237-9D3D-550E71CC681C}"/>
    <dgm:cxn modelId="{958698EC-898F-4DCE-9675-DDFCDCDF12CD}" type="presOf" srcId="{3E61580D-E61A-4811-935E-15D518CA5FE7}" destId="{C441E59F-633B-412D-9F2A-25A5F47C899F}" srcOrd="0" destOrd="0" presId="urn:microsoft.com/office/officeart/2005/8/layout/cycle2"/>
    <dgm:cxn modelId="{CB42CC28-B056-4032-BDC5-3288EE5F029C}" type="presOf" srcId="{E1599F9B-8010-458A-BE27-0405177ABC09}" destId="{A4F4D7E7-D074-442A-8D4E-A3B5EC60569B}" srcOrd="1" destOrd="0" presId="urn:microsoft.com/office/officeart/2005/8/layout/cycle2"/>
    <dgm:cxn modelId="{3AA09B0D-4D98-4FEC-8983-453F06EA3BD4}" srcId="{3E61580D-E61A-4811-935E-15D518CA5FE7}" destId="{58FF468A-2EBC-43C1-B885-D75B89D0B9DC}" srcOrd="0" destOrd="0" parTransId="{753FB34B-F323-413B-9027-F6375C4B9363}" sibTransId="{1F6FE1C3-A9A8-4467-8130-46DBA391D264}"/>
    <dgm:cxn modelId="{161297E5-6E8C-487D-AF85-98374CEE57B2}" type="presOf" srcId="{E1599F9B-8010-458A-BE27-0405177ABC09}" destId="{C1841DB7-372A-4AF8-96B7-A656FD75AA02}" srcOrd="0" destOrd="0" presId="urn:microsoft.com/office/officeart/2005/8/layout/cycle2"/>
    <dgm:cxn modelId="{33485A6F-60D3-47EB-820B-6DAA9AF8712D}" type="presOf" srcId="{1F6FE1C3-A9A8-4467-8130-46DBA391D264}" destId="{ADD89224-7AA6-4D6F-A40B-456D0B529005}" srcOrd="0" destOrd="0" presId="urn:microsoft.com/office/officeart/2005/8/layout/cycle2"/>
    <dgm:cxn modelId="{537937F9-6700-4E9F-8428-721C30140644}" type="presOf" srcId="{FBC34839-0EED-4C9B-9536-BD7DE17333E4}" destId="{3561D220-1234-4FA5-A880-703F79BDF5C0}" srcOrd="0" destOrd="0" presId="urn:microsoft.com/office/officeart/2005/8/layout/cycle2"/>
    <dgm:cxn modelId="{AA4196C0-2726-497C-9FAD-A0A642D0B2F7}" type="presOf" srcId="{A0409056-6AD2-4D65-BD7A-CDAA7579EA48}" destId="{5A6B47C8-A662-4394-85FD-46823787E1CF}" srcOrd="0" destOrd="0" presId="urn:microsoft.com/office/officeart/2005/8/layout/cycle2"/>
    <dgm:cxn modelId="{37450306-C652-4222-BA6E-3394AC44E9E4}" type="presParOf" srcId="{C441E59F-633B-412D-9F2A-25A5F47C899F}" destId="{225211E1-7B57-489C-B355-EBD82F7F0B57}" srcOrd="0" destOrd="0" presId="urn:microsoft.com/office/officeart/2005/8/layout/cycle2"/>
    <dgm:cxn modelId="{E4FD1444-D720-4457-B856-C7F7886AC515}" type="presParOf" srcId="{C441E59F-633B-412D-9F2A-25A5F47C899F}" destId="{ADD89224-7AA6-4D6F-A40B-456D0B529005}" srcOrd="1" destOrd="0" presId="urn:microsoft.com/office/officeart/2005/8/layout/cycle2"/>
    <dgm:cxn modelId="{20BFA1EE-96AC-45B9-92B4-3B1152F7793D}" type="presParOf" srcId="{ADD89224-7AA6-4D6F-A40B-456D0B529005}" destId="{A41E5662-3546-4D33-9B1B-1620F77C308D}" srcOrd="0" destOrd="0" presId="urn:microsoft.com/office/officeart/2005/8/layout/cycle2"/>
    <dgm:cxn modelId="{F56A4F07-ECBE-4F77-BA9C-D1D39B8F2A59}" type="presParOf" srcId="{C441E59F-633B-412D-9F2A-25A5F47C899F}" destId="{5A6B47C8-A662-4394-85FD-46823787E1CF}" srcOrd="2" destOrd="0" presId="urn:microsoft.com/office/officeart/2005/8/layout/cycle2"/>
    <dgm:cxn modelId="{2E102872-B9F0-4097-8358-5BF2E8811B16}" type="presParOf" srcId="{C441E59F-633B-412D-9F2A-25A5F47C899F}" destId="{5B199823-00BC-47AE-8682-76B26D8543D2}" srcOrd="3" destOrd="0" presId="urn:microsoft.com/office/officeart/2005/8/layout/cycle2"/>
    <dgm:cxn modelId="{DEA86690-AB23-43A5-9DA6-973AF920DCC9}" type="presParOf" srcId="{5B199823-00BC-47AE-8682-76B26D8543D2}" destId="{7C88B595-6EFD-4EB1-8D85-5C7CF221BCE0}" srcOrd="0" destOrd="0" presId="urn:microsoft.com/office/officeart/2005/8/layout/cycle2"/>
    <dgm:cxn modelId="{119878A5-4A26-46C8-AF02-45CCF3F0D609}" type="presParOf" srcId="{C441E59F-633B-412D-9F2A-25A5F47C899F}" destId="{3561D220-1234-4FA5-A880-703F79BDF5C0}" srcOrd="4" destOrd="0" presId="urn:microsoft.com/office/officeart/2005/8/layout/cycle2"/>
    <dgm:cxn modelId="{959F95E3-51A4-4D1B-8A7F-2ACFF7562D65}" type="presParOf" srcId="{C441E59F-633B-412D-9F2A-25A5F47C899F}" destId="{C1841DB7-372A-4AF8-96B7-A656FD75AA02}" srcOrd="5" destOrd="0" presId="urn:microsoft.com/office/officeart/2005/8/layout/cycle2"/>
    <dgm:cxn modelId="{02FCBEDE-088C-4443-8207-8BD50D3E3E99}" type="presParOf" srcId="{C1841DB7-372A-4AF8-96B7-A656FD75AA02}" destId="{A4F4D7E7-D074-442A-8D4E-A3B5EC60569B}" srcOrd="0" destOrd="0" presId="urn:microsoft.com/office/officeart/2005/8/layout/cycle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5211E1-7B57-489C-B355-EBD82F7F0B57}">
      <dsp:nvSpPr>
        <dsp:cNvPr id="0" name=""/>
        <dsp:cNvSpPr/>
      </dsp:nvSpPr>
      <dsp:spPr>
        <a:xfrm>
          <a:off x="1295396" y="15041"/>
          <a:ext cx="1750032" cy="1750032"/>
        </a:xfrm>
        <a:prstGeom prst="ellipse">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rtl="0">
            <a:lnSpc>
              <a:spcPct val="90000"/>
            </a:lnSpc>
            <a:spcBef>
              <a:spcPct val="0"/>
            </a:spcBef>
            <a:spcAft>
              <a:spcPct val="35000"/>
            </a:spcAft>
          </a:pPr>
          <a:r>
            <a:rPr lang="en-US" sz="4800" kern="1200" dirty="0"/>
            <a:t>A</a:t>
          </a:r>
        </a:p>
      </dsp:txBody>
      <dsp:txXfrm>
        <a:off x="1295396" y="15041"/>
        <a:ext cx="1750032" cy="1750032"/>
      </dsp:txXfrm>
    </dsp:sp>
    <dsp:sp modelId="{ADD89224-7AA6-4D6F-A40B-456D0B529005}">
      <dsp:nvSpPr>
        <dsp:cNvPr id="0" name=""/>
        <dsp:cNvSpPr/>
      </dsp:nvSpPr>
      <dsp:spPr>
        <a:xfrm rot="3582717">
          <a:off x="2593391" y="1807452"/>
          <a:ext cx="476510" cy="590636"/>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3582717">
        <a:off x="2593391" y="1807452"/>
        <a:ext cx="476510" cy="590636"/>
      </dsp:txXfrm>
    </dsp:sp>
    <dsp:sp modelId="{5A6B47C8-A662-4394-85FD-46823787E1CF}">
      <dsp:nvSpPr>
        <dsp:cNvPr id="0" name=""/>
        <dsp:cNvSpPr/>
      </dsp:nvSpPr>
      <dsp:spPr>
        <a:xfrm>
          <a:off x="2631467" y="2302549"/>
          <a:ext cx="1750032" cy="1750032"/>
        </a:xfrm>
        <a:prstGeom prst="ellipse">
          <a:avLst/>
        </a:prstGeom>
        <a:solidFill>
          <a:schemeClr val="accent5">
            <a:hueOff val="-4966938"/>
            <a:satOff val="19906"/>
            <a:lumOff val="4314"/>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rtl="0">
            <a:lnSpc>
              <a:spcPct val="90000"/>
            </a:lnSpc>
            <a:spcBef>
              <a:spcPct val="0"/>
            </a:spcBef>
            <a:spcAft>
              <a:spcPct val="35000"/>
            </a:spcAft>
          </a:pPr>
          <a:r>
            <a:rPr lang="en-US" sz="4800" kern="1200" dirty="0"/>
            <a:t>B</a:t>
          </a:r>
        </a:p>
      </dsp:txBody>
      <dsp:txXfrm>
        <a:off x="2631467" y="2302549"/>
        <a:ext cx="1750032" cy="1750032"/>
      </dsp:txXfrm>
    </dsp:sp>
    <dsp:sp modelId="{5B199823-00BC-47AE-8682-76B26D8543D2}">
      <dsp:nvSpPr>
        <dsp:cNvPr id="0" name=""/>
        <dsp:cNvSpPr/>
      </dsp:nvSpPr>
      <dsp:spPr>
        <a:xfrm rot="10813035">
          <a:off x="1906117" y="2877310"/>
          <a:ext cx="466746" cy="590636"/>
        </a:xfrm>
        <a:prstGeom prst="rightArrow">
          <a:avLst>
            <a:gd name="adj1" fmla="val 60000"/>
            <a:gd name="adj2" fmla="val 50000"/>
          </a:avLst>
        </a:prstGeom>
        <a:solidFill>
          <a:schemeClr val="accent5">
            <a:hueOff val="-4966938"/>
            <a:satOff val="19906"/>
            <a:lumOff val="4314"/>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13035">
        <a:off x="1906117" y="2877310"/>
        <a:ext cx="466746" cy="590636"/>
      </dsp:txXfrm>
    </dsp:sp>
    <dsp:sp modelId="{3561D220-1234-4FA5-A880-703F79BDF5C0}">
      <dsp:nvSpPr>
        <dsp:cNvPr id="0" name=""/>
        <dsp:cNvSpPr/>
      </dsp:nvSpPr>
      <dsp:spPr>
        <a:xfrm>
          <a:off x="799" y="2292574"/>
          <a:ext cx="1750032" cy="1750032"/>
        </a:xfrm>
        <a:prstGeom prst="ellipse">
          <a:avLst/>
        </a:prstGeom>
        <a:solidFill>
          <a:schemeClr val="accent5">
            <a:hueOff val="-9933876"/>
            <a:satOff val="39811"/>
            <a:lumOff val="862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rtl="0">
            <a:lnSpc>
              <a:spcPct val="90000"/>
            </a:lnSpc>
            <a:spcBef>
              <a:spcPct val="0"/>
            </a:spcBef>
            <a:spcAft>
              <a:spcPct val="35000"/>
            </a:spcAft>
          </a:pPr>
          <a:r>
            <a:rPr lang="da-DK" sz="6500" b="1" kern="1200" dirty="0"/>
            <a:t>C</a:t>
          </a:r>
          <a:endParaRPr lang="en-US" sz="6500" kern="1200" dirty="0"/>
        </a:p>
      </dsp:txBody>
      <dsp:txXfrm>
        <a:off x="799" y="2292574"/>
        <a:ext cx="1750032" cy="1750032"/>
      </dsp:txXfrm>
    </dsp:sp>
    <dsp:sp modelId="{C1841DB7-372A-4AF8-96B7-A656FD75AA02}">
      <dsp:nvSpPr>
        <dsp:cNvPr id="0" name=""/>
        <dsp:cNvSpPr/>
      </dsp:nvSpPr>
      <dsp:spPr>
        <a:xfrm rot="17976887">
          <a:off x="1286189" y="1744848"/>
          <a:ext cx="460954" cy="590636"/>
        </a:xfrm>
        <a:prstGeom prst="rightArrow">
          <a:avLst>
            <a:gd name="adj1" fmla="val 60000"/>
            <a:gd name="adj2" fmla="val 50000"/>
          </a:avLst>
        </a:prstGeom>
        <a:solidFill>
          <a:schemeClr val="accent5">
            <a:hueOff val="-9933876"/>
            <a:satOff val="39811"/>
            <a:lumOff val="8628"/>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7976887">
        <a:off x="1286189" y="1744848"/>
        <a:ext cx="460954" cy="59063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Slide Image Placeholder 7">
            <a:extLst>
              <a:ext uri="{FF2B5EF4-FFF2-40B4-BE49-F238E27FC236}">
                <a16:creationId xmlns:a16="http://schemas.microsoft.com/office/drawing/2014/main" xmlns="" id="{62961050-F4C7-419E-9F0E-BA629A242A04}"/>
              </a:ext>
            </a:extLst>
          </p:cNvPr>
          <p:cNvSpPr>
            <a:spLocks noGrp="1" noRot="1" noChangeAspect="1"/>
          </p:cNvSpPr>
          <p:nvPr>
            <p:ph type="sldImg" idx="2"/>
          </p:nvPr>
        </p:nvSpPr>
        <p:spPr>
          <a:xfrm>
            <a:off x="903288" y="739775"/>
            <a:ext cx="4929187" cy="3698875"/>
          </a:xfrm>
          <a:prstGeom prst="rect">
            <a:avLst/>
          </a:prstGeom>
          <a:noFill/>
          <a:ln w="12700">
            <a:solidFill>
              <a:prstClr val="black"/>
            </a:solidFill>
          </a:ln>
        </p:spPr>
        <p:txBody>
          <a:bodyPr vert="horz" lIns="91440" tIns="45720" rIns="91440" bIns="45720" rtlCol="0" anchor="ctr"/>
          <a:lstStyle/>
          <a:p>
            <a:pPr lvl="0"/>
            <a:endParaRPr lang="en-IN" noProof="0"/>
          </a:p>
        </p:txBody>
      </p:sp>
      <p:sp>
        <p:nvSpPr>
          <p:cNvPr id="9" name="Notes Placeholder 8">
            <a:extLst>
              <a:ext uri="{FF2B5EF4-FFF2-40B4-BE49-F238E27FC236}">
                <a16:creationId xmlns:a16="http://schemas.microsoft.com/office/drawing/2014/main" xmlns="" id="{6B8FA3C1-B5A8-4481-B6C1-F8BB00AA0460}"/>
              </a:ext>
            </a:extLst>
          </p:cNvPr>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altLang="en-US" smtClean="0"/>
              <a:t>Apart from the documents required to be obtained for verification, any certificate / registration document issued by Sales Tax / Service Tax / Professional Tax authorities may also be considered for verification of the proof of name, address and activity of the Proprietary concern. (RBI circular UBD.BPD.CO.NSBI/ 38 /12.03.000/2009-10 dated December 23, 2009)</a:t>
            </a:r>
            <a:endParaRPr lang="en-US" altLang="en-US" smtClean="0"/>
          </a:p>
        </p:txBody>
      </p:sp>
      <p:sp>
        <p:nvSpPr>
          <p:cNvPr id="6554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45F1DAA-1F61-4DF9-853F-7D2528D9C01F}" type="slidenum">
              <a:rPr lang="en-US" altLang="en-US"/>
              <a:pPr/>
              <a:t>13</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FC7B6142-1100-4967-A6E5-1D08331F79E7}" type="slidenum">
              <a:rPr lang="en-US" altLang="en-US"/>
              <a:pPr/>
              <a:t>14</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K S Oil</a:t>
            </a:r>
          </a:p>
        </p:txBody>
      </p:sp>
      <p:sp>
        <p:nvSpPr>
          <p:cNvPr id="6963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1E60EBC8-E59C-4987-84CD-DEDC67AD319C}" type="slidenum">
              <a:rPr lang="en-US" altLang="en-US"/>
              <a:pPr/>
              <a:t>15</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Bills extended without approval</a:t>
            </a:r>
          </a:p>
          <a:p>
            <a:pPr eaLnBrk="1" hangingPunct="1">
              <a:spcBef>
                <a:spcPct val="0"/>
              </a:spcBef>
            </a:pPr>
            <a:r>
              <a:rPr lang="en-US" altLang="en-US" smtClean="0"/>
              <a:t>FCY bills …one month …….not crystalised…carried forward…</a:t>
            </a:r>
          </a:p>
        </p:txBody>
      </p:sp>
      <p:sp>
        <p:nvSpPr>
          <p:cNvPr id="7168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D88ADAE8-E1F2-4709-8469-C2EFA75D7837}" type="slidenum">
              <a:rPr lang="en-US" altLang="en-US"/>
              <a:pPr/>
              <a:t>16</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7373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6D46498F-B6DE-4CF7-A969-CD90C590D6A6}" type="slidenum">
              <a:rPr lang="en-US" altLang="en-US"/>
              <a:pPr/>
              <a:t>17</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578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772B434-9E10-4BBC-92DD-AFB2ECC7B563}" type="slidenum">
              <a:rPr lang="en-US" altLang="en-US"/>
              <a:pPr/>
              <a:t>18</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7782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C2B9C304-BBEE-49C6-A476-4F21B512363E}" type="slidenum">
              <a:rPr lang="en-US" altLang="en-US"/>
              <a:pPr/>
              <a:t>19</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987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85D5C28F-31E4-4F85-B6FD-DE1409C27A7F}" type="slidenum">
              <a:rPr lang="en-US" altLang="en-US"/>
              <a:pPr/>
              <a:t>20</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8192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758A1808-FC5E-4E91-940A-D28E4B3804CE}" type="slidenum">
              <a:rPr lang="en-US" altLang="en-US"/>
              <a:pPr/>
              <a:t>21</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8397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EDAA6449-E457-458C-AA69-BEED112E2FA5}" type="slidenum">
              <a:rPr lang="en-US" altLang="en-US"/>
              <a:pPr/>
              <a:t>22</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4608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173F6A0B-C3EF-4F52-AE0A-A8838A52A65C}"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8602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4030919-0EF9-4BE8-AA00-10BF9E022464}" type="slidenum">
              <a:rPr lang="en-US" altLang="en-US"/>
              <a:pPr/>
              <a:t>23</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altLang="en-US" smtClean="0"/>
              <a:t>Apart from the documents required to be obtained for verification, any certificate / registration document issued by Sales Tax / Service Tax / Professional Tax authorities may also be considered for verification of the proof of name, address and activity of the Proprietary concern. (RBI circular UBD.BPD.CO.NSBI/ 38 /12.03.000/2009-10 dated December 23, 2009)</a:t>
            </a:r>
            <a:endParaRPr lang="en-US" altLang="en-US" smtClean="0"/>
          </a:p>
        </p:txBody>
      </p:sp>
      <p:sp>
        <p:nvSpPr>
          <p:cNvPr id="8806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DC33E6F3-2B4F-4A9F-BDF6-D4D48C9AAF22}" type="slidenum">
              <a:rPr lang="en-US" altLang="en-US"/>
              <a:pPr/>
              <a:t>24</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p>
        </p:txBody>
      </p:sp>
      <p:sp>
        <p:nvSpPr>
          <p:cNvPr id="9011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4F8488F-344D-4A75-9F04-FB5122C146F6}" type="slidenum">
              <a:rPr lang="en-US" altLang="en-US"/>
              <a:pPr/>
              <a:t>25</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p>
        </p:txBody>
      </p:sp>
      <p:sp>
        <p:nvSpPr>
          <p:cNvPr id="9216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239890A9-F59F-4C86-90B3-8108F6620FA8}" type="slidenum">
              <a:rPr lang="en-US" altLang="en-US"/>
              <a:pPr/>
              <a:t>26</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9626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9F1C70F2-9D17-4662-B7DE-43705FA62300}" type="slidenum">
              <a:rPr lang="en-US" altLang="en-US"/>
              <a:pPr/>
              <a:t>29</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As per September 24, 2009 circular, </a:t>
            </a:r>
            <a:r>
              <a:rPr lang="en-IN" altLang="en-US" smtClean="0"/>
              <a:t>banks should reverse the interest already charged and not collected by debiting Profit and Loss account, and stop further application of interest &amp; for computing Gross Advances, interest recorded in the Memorandum account should not be taken into account. </a:t>
            </a:r>
            <a:endParaRPr lang="en-US" altLang="en-US" smtClean="0"/>
          </a:p>
        </p:txBody>
      </p:sp>
      <p:sp>
        <p:nvSpPr>
          <p:cNvPr id="9830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3A23E0D-B12C-4110-90B9-49D97D3B3185}" type="slidenum">
              <a:rPr lang="en-US" altLang="en-US"/>
              <a:pPr/>
              <a:t>30</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Same bank/ branch different account for same client and not all account classified as NPA. V Imp to check…</a:t>
            </a:r>
          </a:p>
        </p:txBody>
      </p:sp>
      <p:sp>
        <p:nvSpPr>
          <p:cNvPr id="10035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7B23E54B-58FD-43B2-A0DE-013EA7EB8916}" type="slidenum">
              <a:rPr lang="en-US" altLang="en-US"/>
              <a:pPr/>
              <a:t>31</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Detailed justification is very imp….. Branch audit observation goes to SCA. SCA discuss with management, hence propoer justification is V imp…</a:t>
            </a:r>
          </a:p>
        </p:txBody>
      </p:sp>
      <p:sp>
        <p:nvSpPr>
          <p:cNvPr id="10240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7ACAE998-C482-4B72-8CE5-E480C725078A}" type="slidenum">
              <a:rPr lang="en-US" altLang="en-US"/>
              <a:pPr/>
              <a:t>32</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0445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AC241C48-5E47-4179-A32A-35605C4C4225}" type="slidenum">
              <a:rPr lang="en-US" altLang="en-US"/>
              <a:pPr/>
              <a:t>33</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0650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7227CCFC-1E5E-4BE9-AAF5-2333132F870C}" type="slidenum">
              <a:rPr lang="en-US" altLang="en-US"/>
              <a:pPr/>
              <a:t>34</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027BD44-0BEF-4F43-98A7-7C7FC72BE6BF}" type="slidenum">
              <a:rPr lang="en-US" altLang="en-US"/>
              <a:pPr/>
              <a:t>6</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0854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56D400A9-490D-45F2-9218-DC6D1D2D66E1}" type="slidenum">
              <a:rPr lang="en-US" altLang="en-US"/>
              <a:pPr/>
              <a:t>35</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1059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D8F07899-C4C0-4025-88A7-40BD63E9E0A3}" type="slidenum">
              <a:rPr lang="en-US" altLang="en-US"/>
              <a:pPr/>
              <a:t>36</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As per circular dated December 01, 2009, the banks should have total provisioning coverage ratio of not less than 70% and Banks should achieve this norm not later than end-September 2010 </a:t>
            </a:r>
          </a:p>
        </p:txBody>
      </p:sp>
      <p:sp>
        <p:nvSpPr>
          <p:cNvPr id="11264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25416D32-2609-463E-A318-0EB2B344188A}" type="slidenum">
              <a:rPr lang="en-US" altLang="en-US"/>
              <a:pPr/>
              <a:t>37</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4691"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altLang="en-US" smtClean="0"/>
              <a:t>Provisioning Requirement for Standard Assets has been increased (to 1%) for RRB’s for Commercial Real Estate Sector with a view to build cushion against likely NPA’s (Also Refer to circular dated November 05, 2009)</a:t>
            </a:r>
            <a:endParaRPr lang="en-US" altLang="en-US" smtClean="0"/>
          </a:p>
          <a:p>
            <a:endParaRPr lang="en-US" altLang="en-US" smtClean="0"/>
          </a:p>
        </p:txBody>
      </p:sp>
      <p:sp>
        <p:nvSpPr>
          <p:cNvPr id="11469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D8B5A89A-7CEA-4C2C-B8C9-2CEBC0DF4B0D}" type="slidenum">
              <a:rPr lang="en-US" altLang="en-US"/>
              <a:pPr/>
              <a:t>38</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67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1674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6607D809-589E-47FF-B06E-A708FE090D31}" type="slidenum">
              <a:rPr lang="en-US" altLang="en-US"/>
              <a:pPr/>
              <a:t>39</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1878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16200848-E2B3-489F-BBD2-0907CD6BFF1E}" type="slidenum">
              <a:rPr lang="en-US" altLang="en-US"/>
              <a:pPr/>
              <a:t>40</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2083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515995F0-81F0-4304-9EBD-CA3A889D0C7E}" type="slidenum">
              <a:rPr lang="en-US" altLang="en-US"/>
              <a:pPr/>
              <a:t>41</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228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2288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856DF970-AD65-4B4E-A446-68DCF8E846FB}" type="slidenum">
              <a:rPr lang="en-US" altLang="en-US"/>
              <a:pPr/>
              <a:t>42</a:t>
            </a:fld>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88419" name="Notes Placeholder 2">
            <a:extLst>
              <a:ext uri="{FF2B5EF4-FFF2-40B4-BE49-F238E27FC236}">
                <a16:creationId xmlns:a16="http://schemas.microsoft.com/office/drawing/2014/main" xmlns="" id="{E667918B-0269-4C3E-A328-24E21C0C1F46}"/>
              </a:ext>
            </a:extLst>
          </p:cNvPr>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defRPr/>
            </a:pPr>
            <a:r>
              <a:rPr lang="en-IN" altLang="en-US"/>
              <a:t>No account will be taken up for restructuring by the banks unless the</a:t>
            </a:r>
          </a:p>
          <a:p>
            <a:pPr>
              <a:defRPr/>
            </a:pPr>
            <a:r>
              <a:rPr lang="en-IN" altLang="en-US"/>
              <a:t>financial viability is established and there is a reasonable certainty of repayment from</a:t>
            </a:r>
          </a:p>
          <a:p>
            <a:pPr>
              <a:defRPr/>
            </a:pPr>
            <a:r>
              <a:rPr lang="en-IN" altLang="en-US"/>
              <a:t>the borrower, as per the terms of restructuring package. The viability should be</a:t>
            </a:r>
          </a:p>
          <a:p>
            <a:pPr>
              <a:defRPr/>
            </a:pPr>
            <a:r>
              <a:rPr lang="en-IN" altLang="en-US"/>
              <a:t>determined by the banks based on the acceptable viability benchmarks determined by</a:t>
            </a:r>
          </a:p>
          <a:p>
            <a:pPr>
              <a:defRPr/>
            </a:pPr>
            <a:r>
              <a:rPr lang="en-IN" altLang="en-US"/>
              <a:t>them, which may be applied on a case-by-case basis, depending on merits of each</a:t>
            </a:r>
          </a:p>
          <a:p>
            <a:pPr>
              <a:defRPr/>
            </a:pPr>
            <a:r>
              <a:rPr lang="en-IN" altLang="en-US"/>
              <a:t>case. Illustratively, the parameters may include the Return on Capital Employed, Debt</a:t>
            </a:r>
          </a:p>
          <a:p>
            <a:pPr>
              <a:defRPr/>
            </a:pPr>
            <a:r>
              <a:rPr lang="en-IN" altLang="en-US"/>
              <a:t>Service Coverage Ratio, Gap between the Internal Rate of Return and Cost of Funds</a:t>
            </a:r>
          </a:p>
          <a:p>
            <a:pPr>
              <a:defRPr/>
            </a:pPr>
            <a:r>
              <a:rPr lang="en-IN" altLang="en-US"/>
              <a:t>and the amount of provision required in lieu of the diminution in the fair value of the</a:t>
            </a:r>
          </a:p>
          <a:p>
            <a:pPr>
              <a:defRPr/>
            </a:pPr>
            <a:r>
              <a:rPr lang="en-IN" altLang="en-US"/>
              <a:t>restructured advance. The accounts not considered viable should not be restructured</a:t>
            </a:r>
          </a:p>
          <a:p>
            <a:pPr>
              <a:defRPr/>
            </a:pPr>
            <a:r>
              <a:rPr lang="en-IN" altLang="en-US"/>
              <a:t>and banks should accelerate the recovery measures in respect of such accounts. Any</a:t>
            </a:r>
          </a:p>
          <a:p>
            <a:pPr>
              <a:defRPr/>
            </a:pPr>
            <a:r>
              <a:rPr lang="en-IN" altLang="en-US"/>
              <a:t>restructuring done without looking into cash flows of the borrower and assessing the</a:t>
            </a:r>
          </a:p>
          <a:p>
            <a:pPr>
              <a:defRPr/>
            </a:pPr>
            <a:r>
              <a:rPr lang="en-IN" altLang="en-US"/>
              <a:t>viability of the projects / activity financed by banks would be treated as an attempt at</a:t>
            </a:r>
          </a:p>
          <a:p>
            <a:pPr>
              <a:defRPr/>
            </a:pPr>
            <a:r>
              <a:rPr lang="en-IN" altLang="en-US"/>
              <a:t>ever greening a weak credit facility and would invite supervisory concerns / action.</a:t>
            </a:r>
            <a:endParaRPr lang="en-US" altLang="en-US"/>
          </a:p>
        </p:txBody>
      </p:sp>
      <p:sp>
        <p:nvSpPr>
          <p:cNvPr id="12595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583EB50E-9E85-46BC-87C3-0CB75D46EEC7}" type="slidenum">
              <a:rPr lang="en-US" altLang="en-US"/>
              <a:pPr/>
              <a:t>44</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89443" name="Notes Placeholder 2">
            <a:extLst>
              <a:ext uri="{FF2B5EF4-FFF2-40B4-BE49-F238E27FC236}">
                <a16:creationId xmlns:a16="http://schemas.microsoft.com/office/drawing/2014/main" xmlns="" id="{250E8278-B637-4422-8C0B-39A34058587E}"/>
              </a:ext>
            </a:extLst>
          </p:cNvPr>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a:defRPr/>
            </a:pPr>
            <a:r>
              <a:rPr lang="en-IN" altLang="en-US"/>
              <a:t>No account will be taken up for restructuring by the banks unless the</a:t>
            </a:r>
          </a:p>
          <a:p>
            <a:pPr>
              <a:defRPr/>
            </a:pPr>
            <a:r>
              <a:rPr lang="en-IN" altLang="en-US"/>
              <a:t>financial viability is established and there is a reasonable certainty of repayment from</a:t>
            </a:r>
          </a:p>
          <a:p>
            <a:pPr>
              <a:defRPr/>
            </a:pPr>
            <a:r>
              <a:rPr lang="en-IN" altLang="en-US"/>
              <a:t>the borrower, as per the terms of restructuring package. The viability should be</a:t>
            </a:r>
          </a:p>
          <a:p>
            <a:pPr>
              <a:defRPr/>
            </a:pPr>
            <a:r>
              <a:rPr lang="en-IN" altLang="en-US"/>
              <a:t>determined by the banks based on the acceptable viability benchmarks determined by</a:t>
            </a:r>
          </a:p>
          <a:p>
            <a:pPr>
              <a:defRPr/>
            </a:pPr>
            <a:r>
              <a:rPr lang="en-IN" altLang="en-US"/>
              <a:t>them, which may be applied on a case-by-case basis, depending on merits of each</a:t>
            </a:r>
          </a:p>
          <a:p>
            <a:pPr>
              <a:defRPr/>
            </a:pPr>
            <a:r>
              <a:rPr lang="en-IN" altLang="en-US"/>
              <a:t>case. Illustratively, the parameters may include the Return on Capital Employed, Debt</a:t>
            </a:r>
          </a:p>
          <a:p>
            <a:pPr>
              <a:defRPr/>
            </a:pPr>
            <a:r>
              <a:rPr lang="en-IN" altLang="en-US"/>
              <a:t>Service Coverage Ratio, Gap between the Internal Rate of Return and Cost of Funds</a:t>
            </a:r>
          </a:p>
          <a:p>
            <a:pPr>
              <a:defRPr/>
            </a:pPr>
            <a:r>
              <a:rPr lang="en-IN" altLang="en-US"/>
              <a:t>and the amount of provision required in lieu of the diminution in the fair value of the</a:t>
            </a:r>
          </a:p>
          <a:p>
            <a:pPr>
              <a:defRPr/>
            </a:pPr>
            <a:r>
              <a:rPr lang="en-IN" altLang="en-US"/>
              <a:t>restructured advance. The accounts not considered viable should not be restructured</a:t>
            </a:r>
          </a:p>
          <a:p>
            <a:pPr>
              <a:defRPr/>
            </a:pPr>
            <a:r>
              <a:rPr lang="en-IN" altLang="en-US"/>
              <a:t>and banks should accelerate the recovery measures in respect of such accounts. Any</a:t>
            </a:r>
          </a:p>
          <a:p>
            <a:pPr>
              <a:defRPr/>
            </a:pPr>
            <a:r>
              <a:rPr lang="en-IN" altLang="en-US"/>
              <a:t>restructuring done without looking into cash flows of the borrower and assessing the</a:t>
            </a:r>
          </a:p>
          <a:p>
            <a:pPr>
              <a:defRPr/>
            </a:pPr>
            <a:r>
              <a:rPr lang="en-IN" altLang="en-US"/>
              <a:t>viability of the projects / activity financed by banks would be treated as an attempt at</a:t>
            </a:r>
          </a:p>
          <a:p>
            <a:pPr>
              <a:defRPr/>
            </a:pPr>
            <a:r>
              <a:rPr lang="en-IN" altLang="en-US"/>
              <a:t>ever greening a weak credit facility and would invite supervisory concerns / action.</a:t>
            </a:r>
            <a:endParaRPr lang="en-US" altLang="en-US"/>
          </a:p>
        </p:txBody>
      </p:sp>
      <p:sp>
        <p:nvSpPr>
          <p:cNvPr id="12800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28E1CAB5-29CA-4BE7-91D9-C93EDD671265}" type="slidenum">
              <a:rPr lang="en-US" altLang="en-US"/>
              <a:pPr/>
              <a:t>45</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5325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9EEEA293-5CAD-443E-840A-2451878153E7}" type="slidenum">
              <a:rPr lang="en-US" altLang="en-US"/>
              <a:pPr/>
              <a:t>7</a:t>
            </a:fld>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300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3005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F3EF0F26-119A-4D06-8CF3-A3E941EFDC6B}" type="slidenum">
              <a:rPr lang="en-US" altLang="en-US"/>
              <a:pPr/>
              <a:t>46</a:t>
            </a:fld>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320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3210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19B4BC24-F97B-4717-B493-89386D01CE1C}" type="slidenum">
              <a:rPr lang="en-US" altLang="en-US"/>
              <a:pPr/>
              <a:t>47</a:t>
            </a:fld>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341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3414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9401463C-50CB-4B5E-837B-25BF0A1706B0}" type="slidenum">
              <a:rPr lang="en-US" altLang="en-US"/>
              <a:pPr/>
              <a:t>48</a:t>
            </a:fld>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3619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94759486-65AF-40CF-A87C-8FAA119FF4EF}" type="slidenum">
              <a:rPr lang="en-US" altLang="en-US"/>
              <a:pPr/>
              <a:t>49</a:t>
            </a:fld>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382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3824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CDE6BA41-3226-4B32-A345-26EC518FC236}" type="slidenum">
              <a:rPr lang="en-US" altLang="en-US"/>
              <a:pPr/>
              <a:t>50</a:t>
            </a:fld>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413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4131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E6AAC863-1306-4A9D-AAD1-F6FDDDA4B6A3}" type="slidenum">
              <a:rPr lang="en-US" altLang="en-US"/>
              <a:pPr/>
              <a:t>52</a:t>
            </a:fld>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433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4336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479F680-398C-4214-8CAE-B52C35D6F760}" type="slidenum">
              <a:rPr lang="en-US" altLang="en-US"/>
              <a:pPr/>
              <a:t>53</a:t>
            </a:fld>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464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4643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04DE96B-E163-478C-8D3E-A8C4907731A2}" type="slidenum">
              <a:rPr lang="en-US" altLang="en-US">
                <a:solidFill>
                  <a:srgbClr val="000000"/>
                </a:solidFill>
              </a:rPr>
              <a:pPr/>
              <a:t>55</a:t>
            </a:fld>
            <a:endParaRPr lang="en-US" altLang="en-US">
              <a:solidFill>
                <a:srgbClr val="000000"/>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484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4848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4C576DC-9A82-470D-B10B-B9AFFDAB01F7}" type="slidenum">
              <a:rPr lang="en-US" altLang="en-US"/>
              <a:pPr/>
              <a:t>56</a:t>
            </a:fld>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5053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526A2D41-918F-4B10-955B-A7C84869DF82}" type="slidenum">
              <a:rPr lang="en-US" altLang="en-US"/>
              <a:pPr/>
              <a:t>57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5530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1B126B9B-4639-4A84-B397-6203E65BDF7F}" type="slidenum">
              <a:rPr lang="en-US" altLang="en-US"/>
              <a:pPr/>
              <a:t>8</a:t>
            </a:fld>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5258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3E784780-D686-406B-8060-E6544347BA0B}" type="slidenum">
              <a:rPr lang="en-US" altLang="en-US">
                <a:solidFill>
                  <a:srgbClr val="000000"/>
                </a:solidFill>
              </a:rPr>
              <a:pPr/>
              <a:t>58</a:t>
            </a:fld>
            <a:endParaRPr lang="en-US" altLang="en-US">
              <a:solidFill>
                <a:srgbClr val="000000"/>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altLang="en-US" smtClean="0"/>
              <a:t>Account straightaway classified as doubtful as per 4.2.9 (i) (a) of IRAC MC dtd 1-7-2015.</a:t>
            </a:r>
          </a:p>
          <a:p>
            <a:endParaRPr lang="en-US" altLang="en-US" smtClean="0"/>
          </a:p>
        </p:txBody>
      </p:sp>
      <p:sp>
        <p:nvSpPr>
          <p:cNvPr id="15462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635D9D02-3B7F-4B8F-8048-604B0FF71CAC}" type="slidenum">
              <a:rPr lang="en-US" altLang="en-US">
                <a:solidFill>
                  <a:srgbClr val="000000"/>
                </a:solidFill>
              </a:rPr>
              <a:pPr/>
              <a:t>59</a:t>
            </a:fld>
            <a:endParaRPr lang="en-US" altLang="en-US">
              <a:solidFill>
                <a:srgbClr val="000000"/>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altLang="en-US" smtClean="0"/>
              <a:t>This was tantamount to restructuring in terms of Annex 5 paragraph (iv) of the Master Circular on IRAC norms dated July 1, 2015. In terms of paragraph 17.2 of the said circular, the account is to be downgraded on restructuring with effect from December 15, 2016.</a:t>
            </a:r>
          </a:p>
          <a:p>
            <a:endParaRPr lang="en-US" altLang="en-US" smtClean="0"/>
          </a:p>
        </p:txBody>
      </p:sp>
      <p:sp>
        <p:nvSpPr>
          <p:cNvPr id="15667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6651C1E-B4AC-45E5-A0DF-E7B0CBCB4DAE}" type="slidenum">
              <a:rPr lang="en-US" altLang="en-US">
                <a:solidFill>
                  <a:srgbClr val="000000"/>
                </a:solidFill>
              </a:rPr>
              <a:pPr/>
              <a:t>60</a:t>
            </a:fld>
            <a:endParaRPr lang="en-US" altLang="en-US">
              <a:solidFill>
                <a:srgbClr val="000000"/>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58723"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altLang="en-US" b="1" u="sng" smtClean="0"/>
              <a:t>100% provision to be maintained in view of the fraud angle irrespective of asset classification</a:t>
            </a:r>
            <a:r>
              <a:rPr lang="en-IN" altLang="en-US" smtClean="0"/>
              <a:t>. </a:t>
            </a:r>
          </a:p>
          <a:p>
            <a:endParaRPr lang="en-US" altLang="en-US" smtClean="0"/>
          </a:p>
        </p:txBody>
      </p:sp>
      <p:sp>
        <p:nvSpPr>
          <p:cNvPr id="158724"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44116EF-FB82-4A7E-8E3F-7CD42CF86902}" type="slidenum">
              <a:rPr lang="en-US" altLang="en-US">
                <a:solidFill>
                  <a:srgbClr val="000000"/>
                </a:solidFill>
              </a:rPr>
              <a:pPr/>
              <a:t>61</a:t>
            </a:fld>
            <a:endParaRPr lang="en-US" altLang="en-US">
              <a:solidFill>
                <a:srgbClr val="000000"/>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6077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49E2D9B8-018C-43F2-ACF6-35D378EAE447}" type="slidenum">
              <a:rPr lang="en-US" altLang="en-US">
                <a:solidFill>
                  <a:srgbClr val="000000"/>
                </a:solidFill>
              </a:rPr>
              <a:pPr/>
              <a:t>62</a:t>
            </a:fld>
            <a:endParaRPr lang="en-US" altLang="en-US">
              <a:solidFill>
                <a:srgbClr val="000000"/>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Since </a:t>
            </a:r>
            <a:r>
              <a:rPr lang="en-US" altLang="en-US" b="1" smtClean="0"/>
              <a:t>the entire promoters’ contribution was not brought upfront</a:t>
            </a:r>
            <a:r>
              <a:rPr lang="en-US" altLang="en-US" smtClean="0"/>
              <a:t> and at the relevant point of time only interest free unsecured loan (apart from equity, and conversion of unsecured debt to equity) was eligible towards promoter’s contribution, the stipulations contained in </a:t>
            </a:r>
            <a:r>
              <a:rPr lang="en-US" altLang="en-US" b="1" smtClean="0"/>
              <a:t>para 15.2.2 (iv) &amp; (v) of IRAC MC dated July 01, 2014</a:t>
            </a:r>
            <a:r>
              <a:rPr lang="en-US" altLang="en-US" smtClean="0"/>
              <a:t> for being eligible for asset classification benefit were not met, and the account, therefore, needs to be downgraded in terms of </a:t>
            </a:r>
            <a:r>
              <a:rPr lang="en-US" altLang="en-US" b="1" smtClean="0"/>
              <a:t>para 12.2.1 of the circular ibid</a:t>
            </a:r>
            <a:r>
              <a:rPr lang="en-US" altLang="en-US" smtClean="0"/>
              <a:t> w.e.f. the date of restructuring (i.e. December 01, 2014).</a:t>
            </a:r>
            <a:endParaRPr lang="en-IN" altLang="en-US" smtClean="0"/>
          </a:p>
          <a:p>
            <a:endParaRPr lang="en-IN" altLang="en-US" smtClean="0"/>
          </a:p>
          <a:p>
            <a:endParaRPr lang="en-US" altLang="en-US" smtClean="0"/>
          </a:p>
        </p:txBody>
      </p:sp>
      <p:sp>
        <p:nvSpPr>
          <p:cNvPr id="162820"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EB3A2143-D822-4D64-AFA5-D78C50431E2F}" type="slidenum">
              <a:rPr lang="en-US" altLang="en-US">
                <a:solidFill>
                  <a:srgbClr val="000000"/>
                </a:solidFill>
              </a:rPr>
              <a:pPr/>
              <a:t>63</a:t>
            </a:fld>
            <a:endParaRPr lang="en-US" altLang="en-US">
              <a:solidFill>
                <a:srgbClr val="000000"/>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64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16486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6AB93E37-8FC6-4B5B-B317-C94C1CDF3888}" type="slidenum">
              <a:rPr lang="en-US" altLang="en-US"/>
              <a:pPr/>
              <a:t>64</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Problematic – Will change from time to time. Currently Telecom 2G, Textile, Avition like Kingfisher/ Air India etc…</a:t>
            </a:r>
          </a:p>
        </p:txBody>
      </p:sp>
      <p:sp>
        <p:nvSpPr>
          <p:cNvPr id="57348"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075409FE-3A94-40EF-B28E-81A0645ECD85}" type="slidenum">
              <a:rPr lang="en-US" altLang="en-US"/>
              <a:pPr/>
              <a:t>9</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59396"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22D1987E-5FAA-41E1-BA5E-873B582A221F}" type="slidenum">
              <a:rPr lang="en-US" altLang="en-US"/>
              <a:pPr/>
              <a:t>10</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System, Maker Checker, Segregation, checklist etc… ASCROM Example</a:t>
            </a:r>
          </a:p>
          <a:p>
            <a:endParaRPr lang="en-US" altLang="en-US" smtClean="0"/>
          </a:p>
          <a:p>
            <a:r>
              <a:rPr lang="en-US" altLang="en-US" smtClean="0"/>
              <a:t>System ASCROM – Data from Finacle to ASCROM. What are manual fields in ACROM. Control, Maker checker in system V Imp… Over due date of bills etc…</a:t>
            </a:r>
            <a:endParaRPr lang="en-I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a:spLocks noGrp="1"/>
          </p:cNvSpPr>
          <p:nvPr>
            <p:ph type="sldNum" sz="quarter" idx="4294967295"/>
          </p:nvPr>
        </p:nvSpPr>
        <p:spPr bwMode="auto">
          <a:xfrm>
            <a:off x="3814763" y="9371013"/>
            <a:ext cx="2919412" cy="493712"/>
          </a:xfrm>
          <a:prstGeom prst="rect">
            <a:avLst/>
          </a:prstGeom>
          <a:noFill/>
          <a:ln>
            <a:miter lim="800000"/>
            <a:headEnd/>
            <a:tailEnd/>
          </a:ln>
        </p:spPr>
        <p:txBody>
          <a:bodyPr/>
          <a:lstStyle/>
          <a:p>
            <a:fld id="{E022DDDF-D07A-4296-91D1-33E7B2F622CC}" type="slidenum">
              <a:rPr lang="en-US" altLang="en-US"/>
              <a:pPr/>
              <a:t>12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4"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2DE23F86-E4FE-425C-9E02-DA7B74C1B504}"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C137E497-B351-4986-94E1-E81AAB6E406A}" type="slidenum">
              <a:rPr lang="en-US" altLang="en-US"/>
              <a:pPr/>
              <a:t>‹#›</a:t>
            </a:fld>
            <a:endParaRPr lang="en-US" altLang="en-US"/>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53">
            <a:extLst>
              <a:ext uri="{FF2B5EF4-FFF2-40B4-BE49-F238E27FC236}">
                <a16:creationId xmlns:a16="http://schemas.microsoft.com/office/drawing/2014/main" xmlns="" id="{FEB3EB79-0ED2-47DA-A58F-54552DDF82F7}"/>
              </a:ext>
            </a:extLst>
          </p:cNvPr>
          <p:cNvSpPr>
            <a:spLocks noGrp="1"/>
          </p:cNvSpPr>
          <p:nvPr>
            <p:ph type="dt" sz="half" idx="10"/>
          </p:nvPr>
        </p:nvSpPr>
        <p:spPr/>
        <p:txBody>
          <a:bodyPr/>
          <a:lstStyle>
            <a:lvl1pPr>
              <a:defRPr/>
            </a:lvl1pPr>
          </a:lstStyle>
          <a:p>
            <a:pPr>
              <a:defRPr/>
            </a:pPr>
            <a:fld id="{FC259491-43FF-4854-A2CA-055DE16D64B7}"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843D06E4-B035-4699-B9A8-B1A53B61F1E5}"/>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5">
            <a:extLst>
              <a:ext uri="{FF2B5EF4-FFF2-40B4-BE49-F238E27FC236}">
                <a16:creationId xmlns:a16="http://schemas.microsoft.com/office/drawing/2014/main" xmlns="" id="{B0638973-D881-48AB-9110-4A8E572130B0}"/>
              </a:ext>
            </a:extLst>
          </p:cNvPr>
          <p:cNvSpPr>
            <a:spLocks noGrp="1"/>
          </p:cNvSpPr>
          <p:nvPr>
            <p:ph type="sldNum" sz="quarter" idx="12"/>
          </p:nvPr>
        </p:nvSpPr>
        <p:spPr/>
        <p:txBody>
          <a:bodyPr/>
          <a:lstStyle>
            <a:lvl1pPr>
              <a:defRPr/>
            </a:lvl1pPr>
          </a:lstStyle>
          <a:p>
            <a:fld id="{4EAF2BB3-7DB6-4199-9479-8608EF636492}"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22576385-67F7-454F-8FFB-11F53955420E}" type="datetime1">
              <a:rPr lang="en-US"/>
              <a:pPr>
                <a:defRPr/>
              </a:pPr>
              <a:t>26-Mar-19</a:t>
            </a:fld>
            <a:endParaRPr lang="en-US"/>
          </a:p>
        </p:txBody>
      </p:sp>
      <p:sp>
        <p:nvSpPr>
          <p:cNvPr id="8"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9"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55E91073-471C-4F7E-A073-45156FB6B769}" type="slidenum">
              <a:rPr lang="en-US" altLang="en-US"/>
              <a:pPr/>
              <a:t>‹#›</a:t>
            </a:fld>
            <a:endParaRPr lang="en-US" altLang="en-US"/>
          </a:p>
        </p:txBody>
      </p:sp>
    </p:spTree>
  </p:cSld>
  <p:clrMapOvr>
    <a:masterClrMapping/>
  </p:clrMapOvr>
  <p:transition spd="slow">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13F029FA-C7DA-4C74-9AC2-FB809C7E555A}" type="datetime1">
              <a:rPr lang="en-US"/>
              <a:pPr>
                <a:defRPr/>
              </a:pPr>
              <a:t>26-Mar-19</a:t>
            </a:fld>
            <a:endParaRPr lang="en-US"/>
          </a:p>
        </p:txBody>
      </p:sp>
      <p:sp>
        <p:nvSpPr>
          <p:cNvPr id="4"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5"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E4C1544E-F4B2-44C9-A5B7-B6BC37C2EC5C}" type="slidenum">
              <a:rPr lang="en-US" altLang="en-US"/>
              <a:pPr/>
              <a:t>‹#›</a:t>
            </a:fld>
            <a:endParaRPr lang="en-US" altLang="en-US"/>
          </a:p>
        </p:txBody>
      </p:sp>
    </p:spTree>
  </p:cSld>
  <p:clrMapOvr>
    <a:masterClrMapping/>
  </p:clrMapOvr>
  <p:transition spd="slow">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43C43729-2D91-4132-8239-EA4592A98A3D}" type="datetime1">
              <a:rPr lang="en-US"/>
              <a:pPr>
                <a:defRPr/>
              </a:pPr>
              <a:t>26-Mar-19</a:t>
            </a:fld>
            <a:endParaRPr lang="en-US"/>
          </a:p>
        </p:txBody>
      </p:sp>
      <p:sp>
        <p:nvSpPr>
          <p:cNvPr id="3"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4"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E4434425-CE9A-4FB1-BE2A-3F854F931476}" type="slidenum">
              <a:rPr lang="en-US" altLang="en-US"/>
              <a:pPr/>
              <a:t>‹#›</a:t>
            </a:fld>
            <a:endParaRPr lang="en-US" altLang="en-US"/>
          </a:p>
        </p:txBody>
      </p:sp>
    </p:spTree>
  </p:cSld>
  <p:clrMapOvr>
    <a:masterClrMapping/>
  </p:clrMapOvr>
  <p:transitio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3D352DFF-998D-4110-AF8E-4D41CFAA8403}" type="datetime1">
              <a:rPr lang="en-US"/>
              <a:pPr>
                <a:defRPr/>
              </a:pPr>
              <a:t>26-Mar-19</a:t>
            </a:fld>
            <a:endParaRPr lang="en-US"/>
          </a:p>
        </p:txBody>
      </p:sp>
      <p:sp>
        <p:nvSpPr>
          <p:cNvPr id="6"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55EE5A5F-2593-407B-B05A-0F7299E7459F}" type="slidenum">
              <a:rPr lang="en-US" altLang="en-US"/>
              <a:pPr/>
              <a:t>‹#›</a:t>
            </a:fld>
            <a:endParaRPr lang="en-US" altLang="en-US"/>
          </a:p>
        </p:txBody>
      </p:sp>
    </p:spTree>
  </p:cSld>
  <p:clrMapOvr>
    <a:masterClrMapping/>
  </p:clrMapOvr>
  <p:transitio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D18F5B3C-9394-481E-A31B-59F3F6F0C893}" type="datetime1">
              <a:rPr lang="en-US"/>
              <a:pPr>
                <a:defRPr/>
              </a:pPr>
              <a:t>26-Mar-19</a:t>
            </a:fld>
            <a:endParaRPr lang="en-US"/>
          </a:p>
        </p:txBody>
      </p:sp>
      <p:sp>
        <p:nvSpPr>
          <p:cNvPr id="6"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EBE78B8D-0706-455F-B425-0D18CCEF3E32}" type="slidenum">
              <a:rPr lang="en-US" altLang="en-US"/>
              <a:pPr/>
              <a:t>‹#›</a:t>
            </a:fld>
            <a:endParaRPr lang="en-US" altLang="en-US"/>
          </a:p>
        </p:txBody>
      </p:sp>
    </p:spTree>
  </p:cSld>
  <p:clrMapOvr>
    <a:masterClrMapping/>
  </p:clrMapOvr>
  <p:transitio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3D96CC70-B2F8-4C2B-B761-9EBF7EBDA745}"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C8560FB8-5217-4B76-87FF-8B6DAE0840E8}" type="slidenum">
              <a:rPr lang="en-US" altLang="en-US"/>
              <a:pPr/>
              <a:t>‹#›</a:t>
            </a:fld>
            <a:endParaRPr lang="en-US" altLang="en-US"/>
          </a:p>
        </p:txBody>
      </p:sp>
    </p:spTree>
  </p:cSld>
  <p:clrMapOvr>
    <a:masterClrMapping/>
  </p:clrMapOvr>
  <p:transitio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33"/>
            <a:ext cx="2925762" cy="8321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875" y="390533"/>
            <a:ext cx="8624888" cy="8321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2B1A7D68-8DCA-4140-A025-52AA482F9F72}"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494F51B5-1136-4397-BD00-4EA965E070EA}" type="slidenum">
              <a:rPr lang="en-US" altLang="en-US"/>
              <a:pPr/>
              <a:t>‹#›</a:t>
            </a:fld>
            <a:endParaRPr lang="en-US" altLang="en-US"/>
          </a:p>
        </p:txBody>
      </p:sp>
    </p:spTree>
  </p:cSld>
  <p:clrMapOvr>
    <a:masterClrMapping/>
  </p:clrMapOvr>
  <p:transitio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4"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70900B29-7302-40D8-BCA5-5A34BF219518}"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6"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74A46394-E6DF-41F2-8683-311FEE1D3983}" type="slidenum">
              <a:rPr lang="en-US" altLang="en-US"/>
              <a:pPr/>
              <a:t>‹#›</a:t>
            </a:fld>
            <a:endParaRPr lang="en-US" altLang="en-US"/>
          </a:p>
        </p:txBody>
      </p:sp>
    </p:spTree>
  </p:cSld>
  <p:clrMapOvr>
    <a:masterClrMapping/>
  </p:clrMapOvr>
  <p:transitio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04800" y="1752600"/>
            <a:ext cx="8518525" cy="4114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3F9F4D8F-6AC3-493B-B5BF-20E076CD554D}"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6"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2351DA78-EC4C-4C1C-930C-7962C7DD1319}" type="slidenum">
              <a:rPr lang="en-US" altLang="en-US"/>
              <a:pPr/>
              <a:t>‹#›</a:t>
            </a:fld>
            <a:endParaRPr lang="en-US" altLang="en-US"/>
          </a:p>
        </p:txBody>
      </p:sp>
    </p:spTree>
  </p:cSld>
  <p:clrMapOvr>
    <a:masterClrMapping/>
  </p:clrMapOvr>
  <p:transition spd="slow">
    <p:wipe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01A6047B-AAD1-43B9-9FA2-80CBB2A4F2D1}"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5"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2E5FC1C1-47C6-4394-B0CE-7CE464DAE67F}" type="slidenum">
              <a:rPr lang="en-US" altLang="en-US"/>
              <a:pPr/>
              <a:t>‹#›</a:t>
            </a:fld>
            <a:endParaRPr lang="en-US" altLang="en-US"/>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53">
            <a:extLst>
              <a:ext uri="{FF2B5EF4-FFF2-40B4-BE49-F238E27FC236}">
                <a16:creationId xmlns:a16="http://schemas.microsoft.com/office/drawing/2014/main" xmlns="" id="{39ADCA26-3902-434D-AB95-00DBFE982749}"/>
              </a:ext>
            </a:extLst>
          </p:cNvPr>
          <p:cNvSpPr>
            <a:spLocks noGrp="1"/>
          </p:cNvSpPr>
          <p:nvPr>
            <p:ph type="dt" sz="half" idx="10"/>
          </p:nvPr>
        </p:nvSpPr>
        <p:spPr/>
        <p:txBody>
          <a:bodyPr/>
          <a:lstStyle>
            <a:lvl1pPr>
              <a:defRPr/>
            </a:lvl1pPr>
          </a:lstStyle>
          <a:p>
            <a:pPr>
              <a:defRPr/>
            </a:pPr>
            <a:fld id="{D5AD7D0D-7A93-4CC6-9E43-5729E4F07CC8}"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46D14135-A300-4892-9597-20552E6731D1}"/>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5">
            <a:extLst>
              <a:ext uri="{FF2B5EF4-FFF2-40B4-BE49-F238E27FC236}">
                <a16:creationId xmlns:a16="http://schemas.microsoft.com/office/drawing/2014/main" xmlns="" id="{0A15A397-42B4-44C8-B39A-69C01A1BDC7E}"/>
              </a:ext>
            </a:extLst>
          </p:cNvPr>
          <p:cNvSpPr>
            <a:spLocks noGrp="1"/>
          </p:cNvSpPr>
          <p:nvPr>
            <p:ph type="sldNum" sz="quarter" idx="12"/>
          </p:nvPr>
        </p:nvSpPr>
        <p:spPr/>
        <p:txBody>
          <a:bodyPr/>
          <a:lstStyle>
            <a:lvl1pPr>
              <a:defRPr/>
            </a:lvl1pPr>
          </a:lstStyle>
          <a:p>
            <a:fld id="{230618E0-D0D6-4A43-920A-9739295E1FDF}"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7566B69C-ECDA-4877-82A9-6860F924E595}"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5"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3CBBF3A7-C4DA-43CD-A764-8FB4B0DD1945}" type="slidenum">
              <a:rPr lang="en-US" altLang="en-US"/>
              <a:pPr/>
              <a:t>‹#›</a:t>
            </a:fld>
            <a:endParaRPr lang="en-US" altLang="en-US"/>
          </a:p>
        </p:txBody>
      </p:sp>
    </p:spTree>
  </p:cSld>
  <p:clrMapOvr>
    <a:masterClrMapping/>
  </p:clrMapOvr>
  <p:transition spd="slow">
    <p:wipe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086E61BC-8376-4D33-82F2-7A7CB578ECBC}"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6"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1333520E-EC3C-426F-B826-E0F43CE8AF81}" type="slidenum">
              <a:rPr lang="en-US" altLang="en-US"/>
              <a:pPr/>
              <a:t>‹#›</a:t>
            </a:fld>
            <a:endParaRPr lang="en-US" altLang="en-US"/>
          </a:p>
        </p:txBody>
      </p:sp>
    </p:spTree>
  </p:cSld>
  <p:clrMapOvr>
    <a:masterClrMapping/>
  </p:clrMapOvr>
  <p:transition spd="slow">
    <p:wipe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752600"/>
            <a:ext cx="4183063"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0263" y="1752600"/>
            <a:ext cx="4183062"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922DA2F8-7EAB-4C03-B680-3F7EBBFEF5F1}"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7"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1A6E16AD-989F-45C4-B61C-3628A66268D7}" type="slidenum">
              <a:rPr lang="en-US" altLang="en-US"/>
              <a:pPr/>
              <a:t>‹#›</a:t>
            </a:fld>
            <a:endParaRPr lang="en-US" altLang="en-US"/>
          </a:p>
        </p:txBody>
      </p:sp>
    </p:spTree>
  </p:cSld>
  <p:clrMapOvr>
    <a:masterClrMapping/>
  </p:clrMapOvr>
  <p:transition spd="slow">
    <p:wipe dir="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8C9596F2-2045-4EC5-ABD4-170306A7EFF8}" type="datetime1">
              <a:rPr lang="en-US"/>
              <a:pPr>
                <a:defRPr/>
              </a:pPr>
              <a:t>26-Mar-19</a:t>
            </a:fld>
            <a:endParaRPr lang="en-US" dirty="0"/>
          </a:p>
        </p:txBody>
      </p:sp>
      <p:sp>
        <p:nvSpPr>
          <p:cNvPr id="8"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9"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5CFD3386-941F-4FEB-B931-8C5753D6B031}" type="slidenum">
              <a:rPr lang="en-US" altLang="en-US"/>
              <a:pPr/>
              <a:t>‹#›</a:t>
            </a:fld>
            <a:endParaRPr lang="en-US" altLang="en-US"/>
          </a:p>
        </p:txBody>
      </p:sp>
    </p:spTree>
  </p:cSld>
  <p:clrMapOvr>
    <a:masterClrMapping/>
  </p:clrMapOvr>
  <p:transition spd="slow">
    <p:wipe dir="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34476014-340B-48D4-9599-BA374EFD07DC}"/>
              </a:ext>
            </a:extLst>
          </p:cNvPr>
          <p:cNvSpPr>
            <a:spLocks noGrp="1"/>
          </p:cNvSpPr>
          <p:nvPr>
            <p:ph type="dt" sz="half" idx="10"/>
          </p:nvPr>
        </p:nvSpPr>
        <p:spPr/>
        <p:txBody>
          <a:bodyPr/>
          <a:lstStyle>
            <a:lvl1pPr>
              <a:defRPr/>
            </a:lvl1pPr>
          </a:lstStyle>
          <a:p>
            <a:pPr>
              <a:defRPr/>
            </a:pPr>
            <a:fld id="{CCCA28A2-D353-4F95-B5B7-AA15E6377C5E}"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AC007477-BCED-4FAC-9223-D7F210A2EAC1}"/>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5" name="Slide Number Placeholder 55">
            <a:extLst>
              <a:ext uri="{FF2B5EF4-FFF2-40B4-BE49-F238E27FC236}">
                <a16:creationId xmlns:a16="http://schemas.microsoft.com/office/drawing/2014/main" xmlns="" id="{B141A9AA-F8A0-4EC0-BDB9-2A15DDD3BB37}"/>
              </a:ext>
            </a:extLst>
          </p:cNvPr>
          <p:cNvSpPr>
            <a:spLocks noGrp="1"/>
          </p:cNvSpPr>
          <p:nvPr>
            <p:ph type="sldNum" sz="quarter" idx="12"/>
          </p:nvPr>
        </p:nvSpPr>
        <p:spPr/>
        <p:txBody>
          <a:bodyPr/>
          <a:lstStyle>
            <a:lvl1pPr>
              <a:defRPr/>
            </a:lvl1pPr>
          </a:lstStyle>
          <a:p>
            <a:fld id="{EE410D0A-78BF-4ACE-A8A8-2CF560A5E70E}" type="slidenum">
              <a:rPr lang="en-US" altLang="en-US"/>
              <a:pPr/>
              <a:t>‹#›</a:t>
            </a:fld>
            <a:endParaRPr lang="en-US" altLang="en-US"/>
          </a:p>
        </p:txBody>
      </p:sp>
    </p:spTree>
  </p:cSld>
  <p:clrMapOvr>
    <a:masterClrMapping/>
  </p:clrMapOvr>
  <p:transition spd="slow">
    <p:wipe dir="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53">
            <a:extLst>
              <a:ext uri="{FF2B5EF4-FFF2-40B4-BE49-F238E27FC236}">
                <a16:creationId xmlns:a16="http://schemas.microsoft.com/office/drawing/2014/main" xmlns="" id="{9B593DAF-9534-454F-91DF-DA8F77F954C4}"/>
              </a:ext>
            </a:extLst>
          </p:cNvPr>
          <p:cNvSpPr>
            <a:spLocks noGrp="1"/>
          </p:cNvSpPr>
          <p:nvPr>
            <p:ph type="dt" sz="half" idx="10"/>
          </p:nvPr>
        </p:nvSpPr>
        <p:spPr/>
        <p:txBody>
          <a:bodyPr/>
          <a:lstStyle>
            <a:lvl1pPr>
              <a:defRPr/>
            </a:lvl1pPr>
          </a:lstStyle>
          <a:p>
            <a:pPr>
              <a:defRPr/>
            </a:pPr>
            <a:fld id="{633E1B79-642E-498E-AF9F-1F74DB8FC964}" type="datetime1">
              <a:rPr lang="en-US"/>
              <a:pPr>
                <a:defRPr/>
              </a:pPr>
              <a:t>26-Mar-19</a:t>
            </a:fld>
            <a:endParaRPr lang="en-US" dirty="0"/>
          </a:p>
        </p:txBody>
      </p:sp>
      <p:sp>
        <p:nvSpPr>
          <p:cNvPr id="3" name="Footer Placeholder 54">
            <a:extLst>
              <a:ext uri="{FF2B5EF4-FFF2-40B4-BE49-F238E27FC236}">
                <a16:creationId xmlns:a16="http://schemas.microsoft.com/office/drawing/2014/main" xmlns="" id="{2C24B42F-B108-443D-A6BB-D68E363CA9BD}"/>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4" name="Slide Number Placeholder 55">
            <a:extLst>
              <a:ext uri="{FF2B5EF4-FFF2-40B4-BE49-F238E27FC236}">
                <a16:creationId xmlns:a16="http://schemas.microsoft.com/office/drawing/2014/main" xmlns="" id="{0509634F-2618-49CD-82CD-3BD139B4224A}"/>
              </a:ext>
            </a:extLst>
          </p:cNvPr>
          <p:cNvSpPr>
            <a:spLocks noGrp="1"/>
          </p:cNvSpPr>
          <p:nvPr>
            <p:ph type="sldNum" sz="quarter" idx="12"/>
          </p:nvPr>
        </p:nvSpPr>
        <p:spPr/>
        <p:txBody>
          <a:bodyPr/>
          <a:lstStyle>
            <a:lvl1pPr>
              <a:defRPr/>
            </a:lvl1pPr>
          </a:lstStyle>
          <a:p>
            <a:fld id="{5AED575C-467E-4F70-A28F-85B5609E82C3}"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53">
            <a:extLst>
              <a:ext uri="{FF2B5EF4-FFF2-40B4-BE49-F238E27FC236}">
                <a16:creationId xmlns:a16="http://schemas.microsoft.com/office/drawing/2014/main" xmlns="" id="{1FD183CF-F238-4D8F-8BA9-512928364635}"/>
              </a:ext>
            </a:extLst>
          </p:cNvPr>
          <p:cNvSpPr>
            <a:spLocks noGrp="1"/>
          </p:cNvSpPr>
          <p:nvPr>
            <p:ph type="dt" sz="half" idx="10"/>
          </p:nvPr>
        </p:nvSpPr>
        <p:spPr/>
        <p:txBody>
          <a:bodyPr/>
          <a:lstStyle>
            <a:lvl1pPr>
              <a:defRPr/>
            </a:lvl1pPr>
          </a:lstStyle>
          <a:p>
            <a:pPr>
              <a:defRPr/>
            </a:pPr>
            <a:fld id="{BBEF0EEB-3B6A-4585-8E7D-62E0703CEACA}"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486580AB-D2B7-40A9-A5FD-FD888336AB47}"/>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7" name="Slide Number Placeholder 55">
            <a:extLst>
              <a:ext uri="{FF2B5EF4-FFF2-40B4-BE49-F238E27FC236}">
                <a16:creationId xmlns:a16="http://schemas.microsoft.com/office/drawing/2014/main" xmlns="" id="{298C26D8-D4D6-44D0-86E0-7688C78C6668}"/>
              </a:ext>
            </a:extLst>
          </p:cNvPr>
          <p:cNvSpPr>
            <a:spLocks noGrp="1"/>
          </p:cNvSpPr>
          <p:nvPr>
            <p:ph type="sldNum" sz="quarter" idx="12"/>
          </p:nvPr>
        </p:nvSpPr>
        <p:spPr/>
        <p:txBody>
          <a:bodyPr/>
          <a:lstStyle>
            <a:lvl1pPr>
              <a:defRPr/>
            </a:lvl1pPr>
          </a:lstStyle>
          <a:p>
            <a:fld id="{720BD855-B498-48FE-B2A0-07C9584EF44C}"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53">
            <a:extLst>
              <a:ext uri="{FF2B5EF4-FFF2-40B4-BE49-F238E27FC236}">
                <a16:creationId xmlns:a16="http://schemas.microsoft.com/office/drawing/2014/main" xmlns="" id="{133EF847-C731-4B6E-A14C-17AA6B1DAC6D}"/>
              </a:ext>
            </a:extLst>
          </p:cNvPr>
          <p:cNvSpPr>
            <a:spLocks noGrp="1"/>
          </p:cNvSpPr>
          <p:nvPr>
            <p:ph type="dt" sz="half" idx="10"/>
          </p:nvPr>
        </p:nvSpPr>
        <p:spPr/>
        <p:txBody>
          <a:bodyPr/>
          <a:lstStyle>
            <a:lvl1pPr>
              <a:defRPr/>
            </a:lvl1pPr>
          </a:lstStyle>
          <a:p>
            <a:pPr>
              <a:defRPr/>
            </a:pPr>
            <a:fld id="{6EFA0702-67D3-44C4-A464-389F25D698C3}"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D7F3FCFE-9B6D-4271-947C-850634A94380}"/>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7" name="Slide Number Placeholder 55">
            <a:extLst>
              <a:ext uri="{FF2B5EF4-FFF2-40B4-BE49-F238E27FC236}">
                <a16:creationId xmlns:a16="http://schemas.microsoft.com/office/drawing/2014/main" xmlns="" id="{6919B829-93B0-44A6-A8E6-404AC60E006C}"/>
              </a:ext>
            </a:extLst>
          </p:cNvPr>
          <p:cNvSpPr>
            <a:spLocks noGrp="1"/>
          </p:cNvSpPr>
          <p:nvPr>
            <p:ph type="sldNum" sz="quarter" idx="12"/>
          </p:nvPr>
        </p:nvSpPr>
        <p:spPr/>
        <p:txBody>
          <a:bodyPr/>
          <a:lstStyle>
            <a:lvl1pPr>
              <a:defRPr/>
            </a:lvl1pPr>
          </a:lstStyle>
          <a:p>
            <a:fld id="{FE989095-0AC6-4504-824B-FBC8378E590D}"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304800" y="1752600"/>
            <a:ext cx="8518525" cy="41148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7C31363E-4E8D-423E-BE12-7DC513689BFD}"/>
              </a:ext>
            </a:extLst>
          </p:cNvPr>
          <p:cNvSpPr>
            <a:spLocks noGrp="1"/>
          </p:cNvSpPr>
          <p:nvPr>
            <p:ph type="dt" sz="half" idx="10"/>
          </p:nvPr>
        </p:nvSpPr>
        <p:spPr/>
        <p:txBody>
          <a:bodyPr/>
          <a:lstStyle>
            <a:lvl1pPr>
              <a:defRPr/>
            </a:lvl1pPr>
          </a:lstStyle>
          <a:p>
            <a:pPr>
              <a:defRPr/>
            </a:pPr>
            <a:fld id="{31C84C2B-C9E4-4D56-8B35-9CCA36014CD5}"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197AEC3B-A355-4F99-AC01-E43EAE805353}"/>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6" name="Slide Number Placeholder 55">
            <a:extLst>
              <a:ext uri="{FF2B5EF4-FFF2-40B4-BE49-F238E27FC236}">
                <a16:creationId xmlns:a16="http://schemas.microsoft.com/office/drawing/2014/main" xmlns="" id="{B1CFE004-4EF4-4751-9389-43B980A04AE3}"/>
              </a:ext>
            </a:extLst>
          </p:cNvPr>
          <p:cNvSpPr>
            <a:spLocks noGrp="1"/>
          </p:cNvSpPr>
          <p:nvPr>
            <p:ph type="sldNum" sz="quarter" idx="12"/>
          </p:nvPr>
        </p:nvSpPr>
        <p:spPr/>
        <p:txBody>
          <a:bodyPr/>
          <a:lstStyle>
            <a:lvl1pPr>
              <a:defRPr/>
            </a:lvl1pPr>
          </a:lstStyle>
          <a:p>
            <a:fld id="{CCF5FFAC-6BC6-41C4-8A3E-8561C7F59B76}"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0363" y="495300"/>
            <a:ext cx="2136775" cy="5372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96863" y="495300"/>
            <a:ext cx="6261100" cy="53721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8796C985-1B76-4018-9BC4-2389260E1B4C}"/>
              </a:ext>
            </a:extLst>
          </p:cNvPr>
          <p:cNvSpPr>
            <a:spLocks noGrp="1"/>
          </p:cNvSpPr>
          <p:nvPr>
            <p:ph type="dt" sz="half" idx="10"/>
          </p:nvPr>
        </p:nvSpPr>
        <p:spPr/>
        <p:txBody>
          <a:bodyPr/>
          <a:lstStyle>
            <a:lvl1pPr>
              <a:defRPr/>
            </a:lvl1pPr>
          </a:lstStyle>
          <a:p>
            <a:pPr>
              <a:defRPr/>
            </a:pPr>
            <a:fld id="{D68CB2FC-9B06-43F8-8F28-685FE6DB5E3F}"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9A8A6A3D-CE82-45D3-A1F8-8DDECA8F63EF}"/>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6" name="Slide Number Placeholder 55">
            <a:extLst>
              <a:ext uri="{FF2B5EF4-FFF2-40B4-BE49-F238E27FC236}">
                <a16:creationId xmlns:a16="http://schemas.microsoft.com/office/drawing/2014/main" xmlns="" id="{BB858435-2D60-4A96-A8B7-8E26551F6ECE}"/>
              </a:ext>
            </a:extLst>
          </p:cNvPr>
          <p:cNvSpPr>
            <a:spLocks noGrp="1"/>
          </p:cNvSpPr>
          <p:nvPr>
            <p:ph type="sldNum" sz="quarter" idx="12"/>
          </p:nvPr>
        </p:nvSpPr>
        <p:spPr/>
        <p:txBody>
          <a:bodyPr/>
          <a:lstStyle>
            <a:lvl1pPr>
              <a:defRPr/>
            </a:lvl1pPr>
          </a:lstStyle>
          <a:p>
            <a:fld id="{71CE79F0-74CC-4914-A8F0-B27C9B89A498}"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304800" y="1752600"/>
            <a:ext cx="8518525" cy="41148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CCACE282-4A7E-4BC5-AAF7-E9CAB1B044F0}"/>
              </a:ext>
            </a:extLst>
          </p:cNvPr>
          <p:cNvSpPr>
            <a:spLocks noGrp="1"/>
          </p:cNvSpPr>
          <p:nvPr>
            <p:ph type="dt" sz="half" idx="10"/>
          </p:nvPr>
        </p:nvSpPr>
        <p:spPr/>
        <p:txBody>
          <a:bodyPr/>
          <a:lstStyle>
            <a:lvl1pPr>
              <a:defRPr/>
            </a:lvl1pPr>
          </a:lstStyle>
          <a:p>
            <a:pPr>
              <a:defRPr/>
            </a:pPr>
            <a:fld id="{0190F631-29EA-486C-9073-5818E122B402}"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B6DE2C68-5990-4A4E-AAF7-65418C099C1E}"/>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5">
            <a:extLst>
              <a:ext uri="{FF2B5EF4-FFF2-40B4-BE49-F238E27FC236}">
                <a16:creationId xmlns:a16="http://schemas.microsoft.com/office/drawing/2014/main" xmlns="" id="{532218DB-1DFB-434F-90B5-DFCCAEBE1132}"/>
              </a:ext>
            </a:extLst>
          </p:cNvPr>
          <p:cNvSpPr>
            <a:spLocks noGrp="1"/>
          </p:cNvSpPr>
          <p:nvPr>
            <p:ph type="sldNum" sz="quarter" idx="12"/>
          </p:nvPr>
        </p:nvSpPr>
        <p:spPr/>
        <p:txBody>
          <a:bodyPr/>
          <a:lstStyle>
            <a:lvl1pPr>
              <a:defRPr/>
            </a:lvl1pPr>
          </a:lstStyle>
          <a:p>
            <a:fld id="{98DB6528-A4CC-488C-B095-F6DD29228C23}"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2" name="Text Box 48">
            <a:extLst>
              <a:ext uri="{FF2B5EF4-FFF2-40B4-BE49-F238E27FC236}">
                <a16:creationId xmlns:a16="http://schemas.microsoft.com/office/drawing/2014/main" xmlns="" id="{6583B37D-D2D0-4CA4-A176-84D5777D6DF1}"/>
              </a:ext>
            </a:extLst>
          </p:cNvPr>
          <p:cNvSpPr txBox="1">
            <a:spLocks noChangeArrowheads="1"/>
          </p:cNvSpPr>
          <p:nvPr/>
        </p:nvSpPr>
        <p:spPr bwMode="auto">
          <a:xfrm>
            <a:off x="0" y="0"/>
            <a:ext cx="912813" cy="293688"/>
          </a:xfrm>
          <a:prstGeom prst="rect">
            <a:avLst/>
          </a:prstGeom>
          <a:noFill/>
          <a:ln>
            <a:noFill/>
          </a:ln>
          <a:extLst/>
        </p:spPr>
        <p:txBody>
          <a:bodyPr lIns="95747" tIns="47873" rIns="95747" bIns="47873">
            <a:spAutoFit/>
          </a:bodyPr>
          <a:lstStyle>
            <a:lvl1pPr defTabSz="958850">
              <a:defRPr>
                <a:solidFill>
                  <a:schemeClr val="tx1"/>
                </a:solidFill>
                <a:latin typeface="Arial" charset="0"/>
              </a:defRPr>
            </a:lvl1pPr>
            <a:lvl2pPr marL="742950" indent="-285750" defTabSz="958850">
              <a:defRPr>
                <a:solidFill>
                  <a:schemeClr val="tx1"/>
                </a:solidFill>
                <a:latin typeface="Arial" charset="0"/>
              </a:defRPr>
            </a:lvl2pPr>
            <a:lvl3pPr marL="1143000" indent="-228600" defTabSz="958850">
              <a:defRPr>
                <a:solidFill>
                  <a:schemeClr val="tx1"/>
                </a:solidFill>
                <a:latin typeface="Arial" charset="0"/>
              </a:defRPr>
            </a:lvl3pPr>
            <a:lvl4pPr marL="1600200" indent="-228600" defTabSz="958850">
              <a:defRPr>
                <a:solidFill>
                  <a:schemeClr val="tx1"/>
                </a:solidFill>
                <a:latin typeface="Arial" charset="0"/>
              </a:defRPr>
            </a:lvl4pPr>
            <a:lvl5pPr marL="2057400" indent="-228600" defTabSz="958850">
              <a:defRPr>
                <a:solidFill>
                  <a:schemeClr val="tx1"/>
                </a:solidFill>
                <a:latin typeface="Arial" charset="0"/>
              </a:defRPr>
            </a:lvl5pPr>
            <a:lvl6pPr marL="2514600" indent="-228600" defTabSz="958850" eaLnBrk="0" fontAlgn="base" hangingPunct="0">
              <a:spcBef>
                <a:spcPct val="0"/>
              </a:spcBef>
              <a:spcAft>
                <a:spcPct val="0"/>
              </a:spcAft>
              <a:defRPr>
                <a:solidFill>
                  <a:schemeClr val="tx1"/>
                </a:solidFill>
                <a:latin typeface="Arial" charset="0"/>
              </a:defRPr>
            </a:lvl6pPr>
            <a:lvl7pPr marL="2971800" indent="-228600" defTabSz="958850" eaLnBrk="0" fontAlgn="base" hangingPunct="0">
              <a:spcBef>
                <a:spcPct val="0"/>
              </a:spcBef>
              <a:spcAft>
                <a:spcPct val="0"/>
              </a:spcAft>
              <a:defRPr>
                <a:solidFill>
                  <a:schemeClr val="tx1"/>
                </a:solidFill>
                <a:latin typeface="Arial" charset="0"/>
              </a:defRPr>
            </a:lvl7pPr>
            <a:lvl8pPr marL="3429000" indent="-228600" defTabSz="958850" eaLnBrk="0" fontAlgn="base" hangingPunct="0">
              <a:spcBef>
                <a:spcPct val="0"/>
              </a:spcBef>
              <a:spcAft>
                <a:spcPct val="0"/>
              </a:spcAft>
              <a:defRPr>
                <a:solidFill>
                  <a:schemeClr val="tx1"/>
                </a:solidFill>
                <a:latin typeface="Arial" charset="0"/>
              </a:defRPr>
            </a:lvl8pPr>
            <a:lvl9pPr marL="3886200" indent="-228600" defTabSz="958850" eaLnBrk="0" fontAlgn="base" hangingPunct="0">
              <a:spcBef>
                <a:spcPct val="0"/>
              </a:spcBef>
              <a:spcAft>
                <a:spcPct val="0"/>
              </a:spcAft>
              <a:defRPr>
                <a:solidFill>
                  <a:schemeClr val="tx1"/>
                </a:solidFill>
                <a:latin typeface="Arial" charset="0"/>
              </a:defRPr>
            </a:lvl9pPr>
          </a:lstStyle>
          <a:p>
            <a:pPr eaLnBrk="1" hangingPunct="1">
              <a:spcBef>
                <a:spcPct val="50000"/>
              </a:spcBef>
              <a:defRPr/>
            </a:pPr>
            <a:endParaRPr lang="en-US" altLang="en-US" sz="1300" b="1">
              <a:solidFill>
                <a:srgbClr val="000099"/>
              </a:solidFill>
              <a:latin typeface="Verdana" pitchFamily="34" charset="0"/>
              <a:cs typeface="+mn-cs"/>
            </a:endParaRPr>
          </a:p>
        </p:txBody>
      </p:sp>
      <p:sp>
        <p:nvSpPr>
          <p:cNvPr id="3" name="Rectangle 49">
            <a:extLst>
              <a:ext uri="{FF2B5EF4-FFF2-40B4-BE49-F238E27FC236}">
                <a16:creationId xmlns:a16="http://schemas.microsoft.com/office/drawing/2014/main" xmlns="" id="{E5C876D5-DDD2-49AC-A786-9906CCBCE3FB}"/>
              </a:ext>
            </a:extLst>
          </p:cNvPr>
          <p:cNvSpPr>
            <a:spLocks noChangeArrowheads="1"/>
          </p:cNvSpPr>
          <p:nvPr/>
        </p:nvSpPr>
        <p:spPr bwMode="auto">
          <a:xfrm>
            <a:off x="0" y="0"/>
            <a:ext cx="9144000" cy="0"/>
          </a:xfrm>
          <a:prstGeom prst="rect">
            <a:avLst/>
          </a:prstGeom>
          <a:noFill/>
          <a:ln>
            <a:noFill/>
          </a:ln>
          <a:extLst/>
        </p:spPr>
        <p:txBody>
          <a:bodyPr wrap="none"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4" name="TextBox 3">
            <a:extLst>
              <a:ext uri="{FF2B5EF4-FFF2-40B4-BE49-F238E27FC236}">
                <a16:creationId xmlns:a16="http://schemas.microsoft.com/office/drawing/2014/main" xmlns="" id="{7A8CCCB3-A864-439D-A7B8-CCDCBBB4ACD2}"/>
              </a:ext>
            </a:extLst>
          </p:cNvPr>
          <p:cNvSpPr txBox="1">
            <a:spLocks noChangeArrowheads="1"/>
          </p:cNvSpPr>
          <p:nvPr userDrawn="1"/>
        </p:nvSpPr>
        <p:spPr bwMode="auto">
          <a:xfrm>
            <a:off x="3429000" y="6400800"/>
            <a:ext cx="914400" cy="369888"/>
          </a:xfrm>
          <a:prstGeom prst="rect">
            <a:avLst/>
          </a:prstGeom>
          <a:no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5" name="TextBox 4">
            <a:extLst>
              <a:ext uri="{FF2B5EF4-FFF2-40B4-BE49-F238E27FC236}">
                <a16:creationId xmlns:a16="http://schemas.microsoft.com/office/drawing/2014/main" xmlns="" id="{B85F7640-2594-487F-81C0-6368AAB0AE77}"/>
              </a:ext>
            </a:extLst>
          </p:cNvPr>
          <p:cNvSpPr txBox="1">
            <a:spLocks noChangeArrowheads="1"/>
          </p:cNvSpPr>
          <p:nvPr userDrawn="1"/>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
        <p:nvSpPr>
          <p:cNvPr id="6" name="Date Placeholder 53">
            <a:extLst>
              <a:ext uri="{FF2B5EF4-FFF2-40B4-BE49-F238E27FC236}">
                <a16:creationId xmlns:a16="http://schemas.microsoft.com/office/drawing/2014/main" xmlns="" id="{1E619224-96D1-48C2-82A6-82C1025B3CEC}"/>
              </a:ext>
            </a:extLst>
          </p:cNvPr>
          <p:cNvSpPr>
            <a:spLocks noGrp="1"/>
          </p:cNvSpPr>
          <p:nvPr>
            <p:ph type="dt" sz="half" idx="10"/>
          </p:nvPr>
        </p:nvSpPr>
        <p:spPr/>
        <p:txBody>
          <a:bodyPr/>
          <a:lstStyle>
            <a:lvl1pPr algn="l">
              <a:defRPr sz="1200" b="1">
                <a:solidFill>
                  <a:srgbClr val="FFC000"/>
                </a:solidFill>
              </a:defRPr>
            </a:lvl1pPr>
          </a:lstStyle>
          <a:p>
            <a:pPr>
              <a:defRPr/>
            </a:pPr>
            <a:fld id="{682B8CEF-A679-4F1B-89CA-B8931E470250}" type="datetime1">
              <a:rPr lang="en-US"/>
              <a:pPr>
                <a:defRPr/>
              </a:pPr>
              <a:t>26-Mar-19</a:t>
            </a:fld>
            <a:endParaRPr lang="en-US" dirty="0"/>
          </a:p>
        </p:txBody>
      </p:sp>
      <p:sp>
        <p:nvSpPr>
          <p:cNvPr id="7" name="Footer Placeholder 54">
            <a:extLst>
              <a:ext uri="{FF2B5EF4-FFF2-40B4-BE49-F238E27FC236}">
                <a16:creationId xmlns:a16="http://schemas.microsoft.com/office/drawing/2014/main" xmlns="" id="{3C3B0A90-7018-4919-BAEA-D1635244C2E3}"/>
              </a:ext>
            </a:extLst>
          </p:cNvPr>
          <p:cNvSpPr>
            <a:spLocks noGrp="1"/>
          </p:cNvSpPr>
          <p:nvPr>
            <p:ph type="ftr" sz="quarter" idx="11"/>
          </p:nvPr>
        </p:nvSpPr>
        <p:spPr/>
        <p:txBody>
          <a:bodyPr/>
          <a:lstStyle>
            <a:lvl1pPr algn="ctr">
              <a:defRPr sz="1200" b="1">
                <a:solidFill>
                  <a:srgbClr val="FFC000"/>
                </a:solidFill>
              </a:defRPr>
            </a:lvl1pPr>
          </a:lstStyle>
          <a:p>
            <a:pPr>
              <a:defRPr/>
            </a:pPr>
            <a:r>
              <a:rPr lang="en-US"/>
              <a:t>CA Gautam Shah</a:t>
            </a:r>
            <a:endParaRPr lang="en-US" dirty="0"/>
          </a:p>
        </p:txBody>
      </p:sp>
      <p:sp>
        <p:nvSpPr>
          <p:cNvPr id="8" name="Slide Number Placeholder 55">
            <a:extLst>
              <a:ext uri="{FF2B5EF4-FFF2-40B4-BE49-F238E27FC236}">
                <a16:creationId xmlns:a16="http://schemas.microsoft.com/office/drawing/2014/main" xmlns="" id="{ACC08638-7FBF-4BB8-91BA-4212A573CC93}"/>
              </a:ext>
            </a:extLst>
          </p:cNvPr>
          <p:cNvSpPr>
            <a:spLocks noGrp="1"/>
          </p:cNvSpPr>
          <p:nvPr>
            <p:ph type="sldNum" sz="quarter" idx="12"/>
          </p:nvPr>
        </p:nvSpPr>
        <p:spPr/>
        <p:txBody>
          <a:bodyPr/>
          <a:lstStyle>
            <a:lvl1pPr>
              <a:defRPr/>
            </a:lvl1pPr>
          </a:lstStyle>
          <a:p>
            <a:fld id="{3E069860-0BD5-4310-A7B7-6C76286B794D}"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53">
            <a:extLst>
              <a:ext uri="{FF2B5EF4-FFF2-40B4-BE49-F238E27FC236}">
                <a16:creationId xmlns:a16="http://schemas.microsoft.com/office/drawing/2014/main" xmlns="" id="{F8548711-60AC-4844-AFB8-8A256DF9ED27}"/>
              </a:ext>
            </a:extLst>
          </p:cNvPr>
          <p:cNvSpPr>
            <a:spLocks noGrp="1"/>
          </p:cNvSpPr>
          <p:nvPr>
            <p:ph type="dt" sz="half" idx="10"/>
          </p:nvPr>
        </p:nvSpPr>
        <p:spPr/>
        <p:txBody>
          <a:bodyPr/>
          <a:lstStyle>
            <a:lvl1pPr>
              <a:defRPr/>
            </a:lvl1pPr>
          </a:lstStyle>
          <a:p>
            <a:pPr>
              <a:defRPr/>
            </a:pPr>
            <a:fld id="{4A4B6B26-65E8-42F6-BC66-BC9C332DBB65}" type="datetime1">
              <a:rPr lang="en-US"/>
              <a:pPr>
                <a:defRPr/>
              </a:pPr>
              <a:t>26-Mar-19</a:t>
            </a:fld>
            <a:endParaRPr lang="en-US" dirty="0"/>
          </a:p>
        </p:txBody>
      </p:sp>
      <p:sp>
        <p:nvSpPr>
          <p:cNvPr id="3" name="Footer Placeholder 54">
            <a:extLst>
              <a:ext uri="{FF2B5EF4-FFF2-40B4-BE49-F238E27FC236}">
                <a16:creationId xmlns:a16="http://schemas.microsoft.com/office/drawing/2014/main" xmlns="" id="{51265C7F-43DB-49E8-A0AC-549AA1606D43}"/>
              </a:ext>
            </a:extLst>
          </p:cNvPr>
          <p:cNvSpPr>
            <a:spLocks noGrp="1"/>
          </p:cNvSpPr>
          <p:nvPr>
            <p:ph type="ftr" sz="quarter" idx="11"/>
          </p:nvPr>
        </p:nvSpPr>
        <p:spPr/>
        <p:txBody>
          <a:bodyPr/>
          <a:lstStyle>
            <a:lvl1pPr>
              <a:defRPr/>
            </a:lvl1pPr>
          </a:lstStyle>
          <a:p>
            <a:pPr>
              <a:defRPr/>
            </a:pPr>
            <a:r>
              <a:rPr lang="en-US"/>
              <a:t>CA Gautam Shah</a:t>
            </a:r>
            <a:endParaRPr lang="en-US" dirty="0"/>
          </a:p>
        </p:txBody>
      </p:sp>
      <p:sp>
        <p:nvSpPr>
          <p:cNvPr id="4" name="Slide Number Placeholder 55">
            <a:extLst>
              <a:ext uri="{FF2B5EF4-FFF2-40B4-BE49-F238E27FC236}">
                <a16:creationId xmlns:a16="http://schemas.microsoft.com/office/drawing/2014/main" xmlns="" id="{11712E5A-057E-4E6B-8821-8EBCB0455C78}"/>
              </a:ext>
            </a:extLst>
          </p:cNvPr>
          <p:cNvSpPr>
            <a:spLocks noGrp="1"/>
          </p:cNvSpPr>
          <p:nvPr>
            <p:ph type="sldNum" sz="quarter" idx="12"/>
          </p:nvPr>
        </p:nvSpPr>
        <p:spPr/>
        <p:txBody>
          <a:bodyPr/>
          <a:lstStyle>
            <a:lvl1pPr>
              <a:defRPr/>
            </a:lvl1pPr>
          </a:lstStyle>
          <a:p>
            <a:fld id="{B9677700-8615-40AC-A260-715BD6CA0034}"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846" indent="0" algn="ctr">
              <a:buNone/>
              <a:defRPr>
                <a:solidFill>
                  <a:schemeClr val="tx1">
                    <a:tint val="75000"/>
                  </a:schemeClr>
                </a:solidFill>
              </a:defRPr>
            </a:lvl2pPr>
            <a:lvl3pPr marL="913696" indent="0" algn="ctr">
              <a:buNone/>
              <a:defRPr>
                <a:solidFill>
                  <a:schemeClr val="tx1">
                    <a:tint val="75000"/>
                  </a:schemeClr>
                </a:solidFill>
              </a:defRPr>
            </a:lvl3pPr>
            <a:lvl4pPr marL="1370550" indent="0" algn="ctr">
              <a:buNone/>
              <a:defRPr>
                <a:solidFill>
                  <a:schemeClr val="tx1">
                    <a:tint val="75000"/>
                  </a:schemeClr>
                </a:solidFill>
              </a:defRPr>
            </a:lvl4pPr>
            <a:lvl5pPr marL="1827398" indent="0" algn="ctr">
              <a:buNone/>
              <a:defRPr>
                <a:solidFill>
                  <a:schemeClr val="tx1">
                    <a:tint val="75000"/>
                  </a:schemeClr>
                </a:solidFill>
              </a:defRPr>
            </a:lvl5pPr>
            <a:lvl6pPr marL="2284245" indent="0" algn="ctr">
              <a:buNone/>
              <a:defRPr>
                <a:solidFill>
                  <a:schemeClr val="tx1">
                    <a:tint val="75000"/>
                  </a:schemeClr>
                </a:solidFill>
              </a:defRPr>
            </a:lvl6pPr>
            <a:lvl7pPr marL="2741098" indent="0" algn="ctr">
              <a:buNone/>
              <a:defRPr>
                <a:solidFill>
                  <a:schemeClr val="tx1">
                    <a:tint val="75000"/>
                  </a:schemeClr>
                </a:solidFill>
              </a:defRPr>
            </a:lvl7pPr>
            <a:lvl8pPr marL="3197941" indent="0" algn="ctr">
              <a:buNone/>
              <a:defRPr>
                <a:solidFill>
                  <a:schemeClr val="tx1">
                    <a:tint val="75000"/>
                  </a:schemeClr>
                </a:solidFill>
              </a:defRPr>
            </a:lvl8pPr>
            <a:lvl9pPr marL="3654795"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E80CE1E5-CA48-487F-8000-B3A55421576D}"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FE8D79AA-76F3-4848-B1B1-84D2386747FB}" type="slidenum">
              <a:rPr lang="en-US" altLang="en-US"/>
              <a:pPr/>
              <a:t>‹#›</a:t>
            </a:fld>
            <a:endParaRPr lang="en-US" altLang="en-US"/>
          </a:p>
        </p:txBody>
      </p:sp>
    </p:spTree>
  </p:cSld>
  <p:clrMapOvr>
    <a:masterClrMapping/>
  </p:clrMapOvr>
  <p:transition spd="slow">
    <p:wipe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0A0326A2-4BB6-415A-B3A2-0A9474BBA54E}"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16A21DD5-D117-4BAE-AC3B-D39D56F5F498}" type="slidenum">
              <a:rPr lang="en-US" altLang="en-US"/>
              <a:pPr/>
              <a:t>‹#›</a:t>
            </a:fld>
            <a:endParaRPr lang="en-US" altLang="en-US"/>
          </a:p>
        </p:txBody>
      </p:sp>
    </p:spTree>
  </p:cSld>
  <p:clrMapOvr>
    <a:masterClrMapping/>
  </p:clrMapOvr>
  <p:transition spd="slow">
    <p:wipe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5"/>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8"/>
            <a:ext cx="7772400" cy="1500187"/>
          </a:xfrm>
        </p:spPr>
        <p:txBody>
          <a:bodyPr anchor="b"/>
          <a:lstStyle>
            <a:lvl1pPr marL="0" indent="0">
              <a:buNone/>
              <a:defRPr sz="2000">
                <a:solidFill>
                  <a:schemeClr val="tx1">
                    <a:tint val="75000"/>
                  </a:schemeClr>
                </a:solidFill>
              </a:defRPr>
            </a:lvl1pPr>
            <a:lvl2pPr marL="456846" indent="0">
              <a:buNone/>
              <a:defRPr sz="1800">
                <a:solidFill>
                  <a:schemeClr val="tx1">
                    <a:tint val="75000"/>
                  </a:schemeClr>
                </a:solidFill>
              </a:defRPr>
            </a:lvl2pPr>
            <a:lvl3pPr marL="913696" indent="0">
              <a:buNone/>
              <a:defRPr sz="1600">
                <a:solidFill>
                  <a:schemeClr val="tx1">
                    <a:tint val="75000"/>
                  </a:schemeClr>
                </a:solidFill>
              </a:defRPr>
            </a:lvl3pPr>
            <a:lvl4pPr marL="1370550" indent="0">
              <a:buNone/>
              <a:defRPr sz="1400">
                <a:solidFill>
                  <a:schemeClr val="tx1">
                    <a:tint val="75000"/>
                  </a:schemeClr>
                </a:solidFill>
              </a:defRPr>
            </a:lvl4pPr>
            <a:lvl5pPr marL="1827398" indent="0">
              <a:buNone/>
              <a:defRPr sz="1400">
                <a:solidFill>
                  <a:schemeClr val="tx1">
                    <a:tint val="75000"/>
                  </a:schemeClr>
                </a:solidFill>
              </a:defRPr>
            </a:lvl5pPr>
            <a:lvl6pPr marL="2284245" indent="0">
              <a:buNone/>
              <a:defRPr sz="1400">
                <a:solidFill>
                  <a:schemeClr val="tx1">
                    <a:tint val="75000"/>
                  </a:schemeClr>
                </a:solidFill>
              </a:defRPr>
            </a:lvl6pPr>
            <a:lvl7pPr marL="2741098" indent="0">
              <a:buNone/>
              <a:defRPr sz="1400">
                <a:solidFill>
                  <a:schemeClr val="tx1">
                    <a:tint val="75000"/>
                  </a:schemeClr>
                </a:solidFill>
              </a:defRPr>
            </a:lvl7pPr>
            <a:lvl8pPr marL="3197941" indent="0">
              <a:buNone/>
              <a:defRPr sz="1400">
                <a:solidFill>
                  <a:schemeClr val="tx1">
                    <a:tint val="75000"/>
                  </a:schemeClr>
                </a:solidFill>
              </a:defRPr>
            </a:lvl8pPr>
            <a:lvl9pPr marL="3654795"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720508E8-7D26-4A60-98EB-C96F5F65DA1F}"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0968E0A8-1F37-46C2-937F-54D99B997B1D}" type="slidenum">
              <a:rPr lang="en-US" altLang="en-US"/>
              <a:pPr/>
              <a:t>‹#›</a:t>
            </a:fld>
            <a:endParaRPr lang="en-US" altLang="en-US"/>
          </a:p>
        </p:txBody>
      </p:sp>
    </p:spTree>
  </p:cSld>
  <p:clrMapOvr>
    <a:masterClrMapping/>
  </p:clrMapOvr>
  <p:transition spd="slow">
    <p:wipe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875" y="2276490"/>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78601" y="2276490"/>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A300D472-5035-4DDB-B011-F8673D29F375}" type="datetime1">
              <a:rPr lang="en-US"/>
              <a:pPr>
                <a:defRPr/>
              </a:pPr>
              <a:t>26-Mar-19</a:t>
            </a:fld>
            <a:endParaRPr lang="en-US"/>
          </a:p>
        </p:txBody>
      </p:sp>
      <p:sp>
        <p:nvSpPr>
          <p:cNvPr id="6"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7"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25ADF4D1-EEF7-4D22-87F7-A4A754E69340}" type="slidenum">
              <a:rPr lang="en-US" altLang="en-US"/>
              <a:pPr/>
              <a:t>‹#›</a:t>
            </a:fld>
            <a:endParaRPr lang="en-US" altLang="en-US"/>
          </a:p>
        </p:txBody>
      </p:sp>
    </p:spTree>
  </p:cSld>
  <p:clrMapOvr>
    <a:masterClrMapping/>
  </p:clrMapOvr>
  <p:transition spd="slow">
    <p:wipe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6846" indent="0">
              <a:buNone/>
              <a:defRPr sz="2000" b="1"/>
            </a:lvl2pPr>
            <a:lvl3pPr marL="913696" indent="0">
              <a:buNone/>
              <a:defRPr sz="1800" b="1"/>
            </a:lvl3pPr>
            <a:lvl4pPr marL="1370550" indent="0">
              <a:buNone/>
              <a:defRPr sz="1600" b="1"/>
            </a:lvl4pPr>
            <a:lvl5pPr marL="1827398" indent="0">
              <a:buNone/>
              <a:defRPr sz="1600" b="1"/>
            </a:lvl5pPr>
            <a:lvl6pPr marL="2284245" indent="0">
              <a:buNone/>
              <a:defRPr sz="1600" b="1"/>
            </a:lvl6pPr>
            <a:lvl7pPr marL="2741098" indent="0">
              <a:buNone/>
              <a:defRPr sz="1600" b="1"/>
            </a:lvl7pPr>
            <a:lvl8pPr marL="3197941" indent="0">
              <a:buNone/>
              <a:defRPr sz="1600" b="1"/>
            </a:lvl8pPr>
            <a:lvl9pPr marL="365479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6846" indent="0">
              <a:buNone/>
              <a:defRPr sz="2000" b="1"/>
            </a:lvl2pPr>
            <a:lvl3pPr marL="913696" indent="0">
              <a:buNone/>
              <a:defRPr sz="1800" b="1"/>
            </a:lvl3pPr>
            <a:lvl4pPr marL="1370550" indent="0">
              <a:buNone/>
              <a:defRPr sz="1600" b="1"/>
            </a:lvl4pPr>
            <a:lvl5pPr marL="1827398" indent="0">
              <a:buNone/>
              <a:defRPr sz="1600" b="1"/>
            </a:lvl5pPr>
            <a:lvl6pPr marL="2284245" indent="0">
              <a:buNone/>
              <a:defRPr sz="1600" b="1"/>
            </a:lvl6pPr>
            <a:lvl7pPr marL="2741098" indent="0">
              <a:buNone/>
              <a:defRPr sz="1600" b="1"/>
            </a:lvl7pPr>
            <a:lvl8pPr marL="3197941" indent="0">
              <a:buNone/>
              <a:defRPr sz="1600" b="1"/>
            </a:lvl8pPr>
            <a:lvl9pPr marL="365479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644E360C-BF72-47CB-BA26-7A58DC89B60A}" type="datetime1">
              <a:rPr lang="en-US"/>
              <a:pPr>
                <a:defRPr/>
              </a:pPr>
              <a:t>26-Mar-19</a:t>
            </a:fld>
            <a:endParaRPr lang="en-US"/>
          </a:p>
        </p:txBody>
      </p:sp>
      <p:sp>
        <p:nvSpPr>
          <p:cNvPr id="8"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9"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D3F1E1C2-519E-4D54-9D5D-5360A7C7151F}" type="slidenum">
              <a:rPr lang="en-US" altLang="en-US"/>
              <a:pPr/>
              <a:t>‹#›</a:t>
            </a:fld>
            <a:endParaRPr lang="en-US" altLang="en-US"/>
          </a:p>
        </p:txBody>
      </p:sp>
    </p:spTree>
  </p:cSld>
  <p:clrMapOvr>
    <a:masterClrMapping/>
  </p:clrMapOvr>
  <p:transition spd="slow">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41EE8F07-369F-439F-8631-CD2122F71AA7}" type="datetime1">
              <a:rPr lang="en-US"/>
              <a:pPr>
                <a:defRPr/>
              </a:pPr>
              <a:t>26-Mar-19</a:t>
            </a:fld>
            <a:endParaRPr lang="en-US"/>
          </a:p>
        </p:txBody>
      </p:sp>
      <p:sp>
        <p:nvSpPr>
          <p:cNvPr id="4"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5"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7E9989BA-4E26-42DA-A8BD-214F6D931DC9}" type="slidenum">
              <a:rPr lang="en-US" altLang="en-US"/>
              <a:pPr/>
              <a:t>‹#›</a:t>
            </a:fld>
            <a:endParaRPr lang="en-US" altLang="en-US"/>
          </a:p>
        </p:txBody>
      </p:sp>
    </p:spTree>
  </p:cSld>
  <p:clrMapOvr>
    <a:masterClrMapping/>
  </p:clrMapOvr>
  <p:transition spd="slow">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FA1F047E-A6F0-4C24-9278-0FE970AC9FFF}" type="datetime1">
              <a:rPr lang="en-US"/>
              <a:pPr>
                <a:defRPr/>
              </a:pPr>
              <a:t>26-Mar-19</a:t>
            </a:fld>
            <a:endParaRPr lang="en-US"/>
          </a:p>
        </p:txBody>
      </p:sp>
      <p:sp>
        <p:nvSpPr>
          <p:cNvPr id="3"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4"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E151DA8E-CA0F-46C2-85A5-C467B445D165}" type="slidenum">
              <a:rPr lang="en-US" altLang="en-US"/>
              <a:pPr/>
              <a:t>‹#›</a:t>
            </a:fld>
            <a:endParaRPr lang="en-US" altLang="en-US"/>
          </a:p>
        </p:txBody>
      </p:sp>
    </p:spTree>
  </p:cSld>
  <p:clrMapOvr>
    <a:masterClrMapping/>
  </p:clrMapOvr>
  <p:transition spd="slow">
    <p:wipe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6846" indent="0">
              <a:buNone/>
              <a:defRPr sz="1200"/>
            </a:lvl2pPr>
            <a:lvl3pPr marL="913696" indent="0">
              <a:buNone/>
              <a:defRPr sz="1000"/>
            </a:lvl3pPr>
            <a:lvl4pPr marL="1370550" indent="0">
              <a:buNone/>
              <a:defRPr sz="900"/>
            </a:lvl4pPr>
            <a:lvl5pPr marL="1827398" indent="0">
              <a:buNone/>
              <a:defRPr sz="900"/>
            </a:lvl5pPr>
            <a:lvl6pPr marL="2284245" indent="0">
              <a:buNone/>
              <a:defRPr sz="900"/>
            </a:lvl6pPr>
            <a:lvl7pPr marL="2741098" indent="0">
              <a:buNone/>
              <a:defRPr sz="900"/>
            </a:lvl7pPr>
            <a:lvl8pPr marL="3197941" indent="0">
              <a:buNone/>
              <a:defRPr sz="900"/>
            </a:lvl8pPr>
            <a:lvl9pPr marL="3654795"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D2E969BB-1B43-4722-ADFA-62B3D7C2DF89}" type="datetime1">
              <a:rPr lang="en-US"/>
              <a:pPr>
                <a:defRPr/>
              </a:pPr>
              <a:t>26-Mar-19</a:t>
            </a:fld>
            <a:endParaRPr lang="en-US"/>
          </a:p>
        </p:txBody>
      </p:sp>
      <p:sp>
        <p:nvSpPr>
          <p:cNvPr id="6"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7"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CAC9E05E-8A27-4C33-8406-BE8C91BD781F}" type="slidenum">
              <a:rPr lang="en-US" altLang="en-US"/>
              <a:pPr/>
              <a:t>‹#›</a:t>
            </a:fld>
            <a:endParaRPr lang="en-US" altLang="en-US"/>
          </a:p>
        </p:txBody>
      </p:sp>
    </p:spTree>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0363" y="495300"/>
            <a:ext cx="2136775" cy="5372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96863" y="495300"/>
            <a:ext cx="6261100" cy="53721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3C7F1C2A-96C1-4883-A158-5DF1E97E5105}"/>
              </a:ext>
            </a:extLst>
          </p:cNvPr>
          <p:cNvSpPr>
            <a:spLocks noGrp="1"/>
          </p:cNvSpPr>
          <p:nvPr>
            <p:ph type="dt" sz="half" idx="10"/>
          </p:nvPr>
        </p:nvSpPr>
        <p:spPr/>
        <p:txBody>
          <a:bodyPr/>
          <a:lstStyle>
            <a:lvl1pPr>
              <a:defRPr/>
            </a:lvl1pPr>
          </a:lstStyle>
          <a:p>
            <a:pPr>
              <a:defRPr/>
            </a:pPr>
            <a:fld id="{CD019869-3E46-4D3B-AA58-4878FD2526EF}"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D4617317-AB65-4669-8877-CD5FC4C08067}"/>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5">
            <a:extLst>
              <a:ext uri="{FF2B5EF4-FFF2-40B4-BE49-F238E27FC236}">
                <a16:creationId xmlns:a16="http://schemas.microsoft.com/office/drawing/2014/main" xmlns="" id="{D724FA69-5895-40B4-9E20-4BDB5B4BA5CB}"/>
              </a:ext>
            </a:extLst>
          </p:cNvPr>
          <p:cNvSpPr>
            <a:spLocks noGrp="1"/>
          </p:cNvSpPr>
          <p:nvPr>
            <p:ph type="sldNum" sz="quarter" idx="12"/>
          </p:nvPr>
        </p:nvSpPr>
        <p:spPr/>
        <p:txBody>
          <a:bodyPr/>
          <a:lstStyle>
            <a:lvl1pPr>
              <a:defRPr/>
            </a:lvl1pPr>
          </a:lstStyle>
          <a:p>
            <a:fld id="{20C98132-F39E-4BBD-807E-01742907EF0A}"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846" indent="0">
              <a:buNone/>
              <a:defRPr sz="2800"/>
            </a:lvl2pPr>
            <a:lvl3pPr marL="913696" indent="0">
              <a:buNone/>
              <a:defRPr sz="2400"/>
            </a:lvl3pPr>
            <a:lvl4pPr marL="1370550" indent="0">
              <a:buNone/>
              <a:defRPr sz="2000"/>
            </a:lvl4pPr>
            <a:lvl5pPr marL="1827398" indent="0">
              <a:buNone/>
              <a:defRPr sz="2000"/>
            </a:lvl5pPr>
            <a:lvl6pPr marL="2284245" indent="0">
              <a:buNone/>
              <a:defRPr sz="2000"/>
            </a:lvl6pPr>
            <a:lvl7pPr marL="2741098" indent="0">
              <a:buNone/>
              <a:defRPr sz="2000"/>
            </a:lvl7pPr>
            <a:lvl8pPr marL="3197941" indent="0">
              <a:buNone/>
              <a:defRPr sz="2000"/>
            </a:lvl8pPr>
            <a:lvl9pPr marL="365479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846" indent="0">
              <a:buNone/>
              <a:defRPr sz="1200"/>
            </a:lvl2pPr>
            <a:lvl3pPr marL="913696" indent="0">
              <a:buNone/>
              <a:defRPr sz="1000"/>
            </a:lvl3pPr>
            <a:lvl4pPr marL="1370550" indent="0">
              <a:buNone/>
              <a:defRPr sz="900"/>
            </a:lvl4pPr>
            <a:lvl5pPr marL="1827398" indent="0">
              <a:buNone/>
              <a:defRPr sz="900"/>
            </a:lvl5pPr>
            <a:lvl6pPr marL="2284245" indent="0">
              <a:buNone/>
              <a:defRPr sz="900"/>
            </a:lvl6pPr>
            <a:lvl7pPr marL="2741098" indent="0">
              <a:buNone/>
              <a:defRPr sz="900"/>
            </a:lvl7pPr>
            <a:lvl8pPr marL="3197941" indent="0">
              <a:buNone/>
              <a:defRPr sz="900"/>
            </a:lvl8pPr>
            <a:lvl9pPr marL="3654795"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9E1B3AB8-F1AA-4172-9EE6-BBCEF300F872}" type="datetime1">
              <a:rPr lang="en-US"/>
              <a:pPr>
                <a:defRPr/>
              </a:pPr>
              <a:t>26-Mar-19</a:t>
            </a:fld>
            <a:endParaRPr lang="en-US"/>
          </a:p>
        </p:txBody>
      </p:sp>
      <p:sp>
        <p:nvSpPr>
          <p:cNvPr id="6"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7"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A714ECB0-4E94-4FB4-93E7-C4447AF67E24}" type="slidenum">
              <a:rPr lang="en-US" altLang="en-US"/>
              <a:pPr/>
              <a:t>‹#›</a:t>
            </a:fld>
            <a:endParaRPr lang="en-US" altLang="en-US"/>
          </a:p>
        </p:txBody>
      </p:sp>
    </p:spTree>
  </p:cSld>
  <p:clrMapOvr>
    <a:masterClrMapping/>
  </p:clrMapOvr>
  <p:transition spd="slow">
    <p:wipe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5EF8B3A0-08A7-4D01-BB8D-3F585D8B56A3}"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2480DEB8-7713-463A-B227-A0BE8AAE480C}" type="slidenum">
              <a:rPr lang="en-US" altLang="en-US"/>
              <a:pPr/>
              <a:t>‹#›</a:t>
            </a:fld>
            <a:endParaRPr lang="en-US" altLang="en-US"/>
          </a:p>
        </p:txBody>
      </p:sp>
    </p:spTree>
  </p:cSld>
  <p:clrMapOvr>
    <a:masterClrMapping/>
  </p:clrMapOvr>
  <p:transition spd="slow">
    <p:wipe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40"/>
            <a:ext cx="2925762" cy="8321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875" y="390540"/>
            <a:ext cx="8624888" cy="8321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10"/>
          </p:nvPr>
        </p:nvSpPr>
        <p:spPr/>
        <p:txBody>
          <a:bodyPr/>
          <a:lstStyle>
            <a:lvl1pPr>
              <a:defRPr/>
            </a:lvl1pPr>
          </a:lstStyle>
          <a:p>
            <a:pPr>
              <a:defRPr/>
            </a:pPr>
            <a:fld id="{22150E89-FF73-4AD9-8332-D6715672DD21}"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11"/>
          </p:nvPr>
        </p:nvSpPr>
        <p:spPr/>
        <p:txBody>
          <a:bodyPr/>
          <a:lstStyle>
            <a:lvl1pPr>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12"/>
          </p:nvPr>
        </p:nvSpPr>
        <p:spPr/>
        <p:txBody>
          <a:bodyPr/>
          <a:lstStyle>
            <a:lvl1pPr>
              <a:defRPr/>
            </a:lvl1pPr>
          </a:lstStyle>
          <a:p>
            <a:fld id="{283CDC91-0D02-4B33-841B-5ED5B7056F0A}" type="slidenum">
              <a:rPr lang="en-US" altLang="en-US"/>
              <a:pPr/>
              <a:t>‹#›</a:t>
            </a:fld>
            <a:endParaRPr lang="en-US" altLang="en-US"/>
          </a:p>
        </p:txBody>
      </p:sp>
    </p:spTree>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
        <p:nvSpPr>
          <p:cNvPr id="2" name="Text Box 48">
            <a:extLst>
              <a:ext uri="{FF2B5EF4-FFF2-40B4-BE49-F238E27FC236}">
                <a16:creationId xmlns:a16="http://schemas.microsoft.com/office/drawing/2014/main" xmlns="" id="{B837B2F2-3245-43BF-9BDA-6FA461F62845}"/>
              </a:ext>
            </a:extLst>
          </p:cNvPr>
          <p:cNvSpPr txBox="1">
            <a:spLocks noChangeArrowheads="1"/>
          </p:cNvSpPr>
          <p:nvPr/>
        </p:nvSpPr>
        <p:spPr bwMode="auto">
          <a:xfrm>
            <a:off x="0" y="0"/>
            <a:ext cx="912813" cy="293688"/>
          </a:xfrm>
          <a:prstGeom prst="rect">
            <a:avLst/>
          </a:prstGeom>
          <a:noFill/>
          <a:ln>
            <a:noFill/>
          </a:ln>
          <a:extLst/>
        </p:spPr>
        <p:txBody>
          <a:bodyPr lIns="95747" tIns="47873" rIns="95747" bIns="47873">
            <a:spAutoFit/>
          </a:bodyPr>
          <a:lstStyle>
            <a:lvl1pPr defTabSz="958850">
              <a:defRPr>
                <a:solidFill>
                  <a:schemeClr val="tx1"/>
                </a:solidFill>
                <a:latin typeface="Arial" charset="0"/>
              </a:defRPr>
            </a:lvl1pPr>
            <a:lvl2pPr marL="742950" indent="-285750" defTabSz="958850">
              <a:defRPr>
                <a:solidFill>
                  <a:schemeClr val="tx1"/>
                </a:solidFill>
                <a:latin typeface="Arial" charset="0"/>
              </a:defRPr>
            </a:lvl2pPr>
            <a:lvl3pPr marL="1143000" indent="-228600" defTabSz="958850">
              <a:defRPr>
                <a:solidFill>
                  <a:schemeClr val="tx1"/>
                </a:solidFill>
                <a:latin typeface="Arial" charset="0"/>
              </a:defRPr>
            </a:lvl3pPr>
            <a:lvl4pPr marL="1600200" indent="-228600" defTabSz="958850">
              <a:defRPr>
                <a:solidFill>
                  <a:schemeClr val="tx1"/>
                </a:solidFill>
                <a:latin typeface="Arial" charset="0"/>
              </a:defRPr>
            </a:lvl4pPr>
            <a:lvl5pPr marL="2057400" indent="-228600" defTabSz="958850">
              <a:defRPr>
                <a:solidFill>
                  <a:schemeClr val="tx1"/>
                </a:solidFill>
                <a:latin typeface="Arial" charset="0"/>
              </a:defRPr>
            </a:lvl5pPr>
            <a:lvl6pPr marL="2514600" indent="-228600" defTabSz="958850" eaLnBrk="0" fontAlgn="base" hangingPunct="0">
              <a:spcBef>
                <a:spcPct val="0"/>
              </a:spcBef>
              <a:spcAft>
                <a:spcPct val="0"/>
              </a:spcAft>
              <a:defRPr>
                <a:solidFill>
                  <a:schemeClr val="tx1"/>
                </a:solidFill>
                <a:latin typeface="Arial" charset="0"/>
              </a:defRPr>
            </a:lvl6pPr>
            <a:lvl7pPr marL="2971800" indent="-228600" defTabSz="958850" eaLnBrk="0" fontAlgn="base" hangingPunct="0">
              <a:spcBef>
                <a:spcPct val="0"/>
              </a:spcBef>
              <a:spcAft>
                <a:spcPct val="0"/>
              </a:spcAft>
              <a:defRPr>
                <a:solidFill>
                  <a:schemeClr val="tx1"/>
                </a:solidFill>
                <a:latin typeface="Arial" charset="0"/>
              </a:defRPr>
            </a:lvl7pPr>
            <a:lvl8pPr marL="3429000" indent="-228600" defTabSz="958850" eaLnBrk="0" fontAlgn="base" hangingPunct="0">
              <a:spcBef>
                <a:spcPct val="0"/>
              </a:spcBef>
              <a:spcAft>
                <a:spcPct val="0"/>
              </a:spcAft>
              <a:defRPr>
                <a:solidFill>
                  <a:schemeClr val="tx1"/>
                </a:solidFill>
                <a:latin typeface="Arial" charset="0"/>
              </a:defRPr>
            </a:lvl8pPr>
            <a:lvl9pPr marL="3886200" indent="-228600" defTabSz="958850" eaLnBrk="0" fontAlgn="base" hangingPunct="0">
              <a:spcBef>
                <a:spcPct val="0"/>
              </a:spcBef>
              <a:spcAft>
                <a:spcPct val="0"/>
              </a:spcAft>
              <a:defRPr>
                <a:solidFill>
                  <a:schemeClr val="tx1"/>
                </a:solidFill>
                <a:latin typeface="Arial" charset="0"/>
              </a:defRPr>
            </a:lvl9pPr>
          </a:lstStyle>
          <a:p>
            <a:pPr eaLnBrk="1" hangingPunct="1">
              <a:spcBef>
                <a:spcPct val="50000"/>
              </a:spcBef>
              <a:defRPr/>
            </a:pPr>
            <a:endParaRPr lang="en-US" altLang="en-US" sz="1300" b="1">
              <a:solidFill>
                <a:srgbClr val="000099"/>
              </a:solidFill>
              <a:latin typeface="Verdana" pitchFamily="34" charset="0"/>
              <a:cs typeface="+mn-cs"/>
            </a:endParaRPr>
          </a:p>
        </p:txBody>
      </p:sp>
      <p:sp>
        <p:nvSpPr>
          <p:cNvPr id="3" name="Rectangle 49">
            <a:extLst>
              <a:ext uri="{FF2B5EF4-FFF2-40B4-BE49-F238E27FC236}">
                <a16:creationId xmlns:a16="http://schemas.microsoft.com/office/drawing/2014/main" xmlns="" id="{00874567-50AD-4810-81C8-F4F8D459E343}"/>
              </a:ext>
            </a:extLst>
          </p:cNvPr>
          <p:cNvSpPr>
            <a:spLocks noChangeArrowheads="1"/>
          </p:cNvSpPr>
          <p:nvPr/>
        </p:nvSpPr>
        <p:spPr bwMode="auto">
          <a:xfrm>
            <a:off x="0" y="0"/>
            <a:ext cx="9144000" cy="0"/>
          </a:xfrm>
          <a:prstGeom prst="rect">
            <a:avLst/>
          </a:prstGeom>
          <a:noFill/>
          <a:ln>
            <a:noFill/>
          </a:ln>
          <a:extLst/>
        </p:spPr>
        <p:txBody>
          <a:bodyPr wrap="none"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4" name="TextBox 3">
            <a:extLst>
              <a:ext uri="{FF2B5EF4-FFF2-40B4-BE49-F238E27FC236}">
                <a16:creationId xmlns:a16="http://schemas.microsoft.com/office/drawing/2014/main" xmlns="" id="{68F6F947-5639-4606-B20C-95B9C8070DE0}"/>
              </a:ext>
            </a:extLst>
          </p:cNvPr>
          <p:cNvSpPr txBox="1">
            <a:spLocks noChangeArrowheads="1"/>
          </p:cNvSpPr>
          <p:nvPr userDrawn="1"/>
        </p:nvSpPr>
        <p:spPr bwMode="auto">
          <a:xfrm>
            <a:off x="3429000" y="6400800"/>
            <a:ext cx="914400" cy="369888"/>
          </a:xfrm>
          <a:prstGeom prst="rect">
            <a:avLst/>
          </a:prstGeom>
          <a:no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5" name="TextBox 4">
            <a:extLst>
              <a:ext uri="{FF2B5EF4-FFF2-40B4-BE49-F238E27FC236}">
                <a16:creationId xmlns:a16="http://schemas.microsoft.com/office/drawing/2014/main" xmlns="" id="{9DD9F3B1-23F0-435C-9996-B6CD71818D85}"/>
              </a:ext>
            </a:extLst>
          </p:cNvPr>
          <p:cNvSpPr txBox="1">
            <a:spLocks noChangeArrowheads="1"/>
          </p:cNvSpPr>
          <p:nvPr userDrawn="1"/>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
        <p:nvSpPr>
          <p:cNvPr id="6" name="Date Placeholder 53">
            <a:extLst>
              <a:ext uri="{FF2B5EF4-FFF2-40B4-BE49-F238E27FC236}">
                <a16:creationId xmlns:a16="http://schemas.microsoft.com/office/drawing/2014/main" xmlns="" id="{A8AFEFEF-43B2-4D42-928A-C4EDAD6D423C}"/>
              </a:ext>
            </a:extLst>
          </p:cNvPr>
          <p:cNvSpPr>
            <a:spLocks noGrp="1"/>
          </p:cNvSpPr>
          <p:nvPr>
            <p:ph type="dt" sz="half" idx="10"/>
          </p:nvPr>
        </p:nvSpPr>
        <p:spPr/>
        <p:txBody>
          <a:bodyPr/>
          <a:lstStyle>
            <a:lvl1pPr algn="l">
              <a:defRPr sz="1200" b="1">
                <a:solidFill>
                  <a:srgbClr val="FFC000"/>
                </a:solidFill>
              </a:defRPr>
            </a:lvl1pPr>
          </a:lstStyle>
          <a:p>
            <a:pPr>
              <a:defRPr/>
            </a:pPr>
            <a:fld id="{123CC97C-6974-427F-A966-FFA4D5484266}" type="datetime1">
              <a:rPr lang="en-US"/>
              <a:pPr>
                <a:defRPr/>
              </a:pPr>
              <a:t>26-Mar-19</a:t>
            </a:fld>
            <a:endParaRPr lang="en-US" dirty="0"/>
          </a:p>
        </p:txBody>
      </p:sp>
      <p:sp>
        <p:nvSpPr>
          <p:cNvPr id="7" name="Footer Placeholder 54">
            <a:extLst>
              <a:ext uri="{FF2B5EF4-FFF2-40B4-BE49-F238E27FC236}">
                <a16:creationId xmlns:a16="http://schemas.microsoft.com/office/drawing/2014/main" xmlns="" id="{93795AE4-76AB-4798-9AC4-85772EC02B29}"/>
              </a:ext>
            </a:extLst>
          </p:cNvPr>
          <p:cNvSpPr>
            <a:spLocks noGrp="1"/>
          </p:cNvSpPr>
          <p:nvPr>
            <p:ph type="ftr" sz="quarter" idx="11"/>
          </p:nvPr>
        </p:nvSpPr>
        <p:spPr/>
        <p:txBody>
          <a:bodyPr/>
          <a:lstStyle>
            <a:lvl1pPr algn="ctr">
              <a:defRPr sz="1200" b="1">
                <a:solidFill>
                  <a:srgbClr val="FFC000"/>
                </a:solidFill>
              </a:defRPr>
            </a:lvl1pPr>
          </a:lstStyle>
          <a:p>
            <a:pPr>
              <a:defRPr/>
            </a:pPr>
            <a:r>
              <a:rPr lang="en-US"/>
              <a:t>CA Vinit K Jain</a:t>
            </a:r>
            <a:endParaRPr lang="en-US" dirty="0"/>
          </a:p>
        </p:txBody>
      </p:sp>
      <p:sp>
        <p:nvSpPr>
          <p:cNvPr id="8" name="Slide Number Placeholder 55">
            <a:extLst>
              <a:ext uri="{FF2B5EF4-FFF2-40B4-BE49-F238E27FC236}">
                <a16:creationId xmlns:a16="http://schemas.microsoft.com/office/drawing/2014/main" xmlns="" id="{0B41A306-FD7D-42A4-8134-5438DA2CF811}"/>
              </a:ext>
            </a:extLst>
          </p:cNvPr>
          <p:cNvSpPr>
            <a:spLocks noGrp="1"/>
          </p:cNvSpPr>
          <p:nvPr>
            <p:ph type="sldNum" sz="quarter" idx="12"/>
          </p:nvPr>
        </p:nvSpPr>
        <p:spPr/>
        <p:txBody>
          <a:bodyPr/>
          <a:lstStyle>
            <a:lvl1pPr>
              <a:defRPr/>
            </a:lvl1pPr>
          </a:lstStyle>
          <a:p>
            <a:fld id="{6AFFDF9B-854F-4C7F-8E7F-AA654D649AC4}"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53">
            <a:extLst>
              <a:ext uri="{FF2B5EF4-FFF2-40B4-BE49-F238E27FC236}">
                <a16:creationId xmlns:a16="http://schemas.microsoft.com/office/drawing/2014/main" xmlns="" id="{071FBB2E-4F50-430E-9388-5023EE09F5E7}"/>
              </a:ext>
            </a:extLst>
          </p:cNvPr>
          <p:cNvSpPr>
            <a:spLocks noGrp="1"/>
          </p:cNvSpPr>
          <p:nvPr>
            <p:ph type="dt" sz="half" idx="10"/>
          </p:nvPr>
        </p:nvSpPr>
        <p:spPr/>
        <p:txBody>
          <a:bodyPr/>
          <a:lstStyle>
            <a:lvl1pPr>
              <a:defRPr/>
            </a:lvl1pPr>
          </a:lstStyle>
          <a:p>
            <a:pPr>
              <a:defRPr/>
            </a:pPr>
            <a:fld id="{842BCDAB-05F7-4C45-A33E-0D00E5777097}" type="datetime1">
              <a:rPr lang="en-US"/>
              <a:pPr>
                <a:defRPr/>
              </a:pPr>
              <a:t>26-Mar-19</a:t>
            </a:fld>
            <a:endParaRPr lang="en-US" dirty="0"/>
          </a:p>
        </p:txBody>
      </p:sp>
      <p:sp>
        <p:nvSpPr>
          <p:cNvPr id="3" name="Footer Placeholder 54">
            <a:extLst>
              <a:ext uri="{FF2B5EF4-FFF2-40B4-BE49-F238E27FC236}">
                <a16:creationId xmlns:a16="http://schemas.microsoft.com/office/drawing/2014/main" xmlns="" id="{8C6180F2-F20A-48C7-9947-CB42507E98EA}"/>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5">
            <a:extLst>
              <a:ext uri="{FF2B5EF4-FFF2-40B4-BE49-F238E27FC236}">
                <a16:creationId xmlns:a16="http://schemas.microsoft.com/office/drawing/2014/main" xmlns="" id="{CEED6B89-2A00-4AFE-BD93-3DC61E1424C6}"/>
              </a:ext>
            </a:extLst>
          </p:cNvPr>
          <p:cNvSpPr>
            <a:spLocks noGrp="1"/>
          </p:cNvSpPr>
          <p:nvPr>
            <p:ph type="sldNum" sz="quarter" idx="12"/>
          </p:nvPr>
        </p:nvSpPr>
        <p:spPr/>
        <p:txBody>
          <a:bodyPr/>
          <a:lstStyle>
            <a:lvl1pPr>
              <a:defRPr/>
            </a:lvl1pPr>
          </a:lstStyle>
          <a:p>
            <a:fld id="{226EF609-4C0C-46F8-A136-6F98147F72FE}"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AC229C37-6BB8-4F7E-806D-ED64672BEFCA}"/>
              </a:ext>
            </a:extLst>
          </p:cNvPr>
          <p:cNvSpPr>
            <a:spLocks noGrp="1"/>
          </p:cNvSpPr>
          <p:nvPr>
            <p:ph type="dt" sz="half" idx="10"/>
          </p:nvPr>
        </p:nvSpPr>
        <p:spPr/>
        <p:txBody>
          <a:bodyPr/>
          <a:lstStyle>
            <a:lvl1pPr>
              <a:defRPr/>
            </a:lvl1pPr>
          </a:lstStyle>
          <a:p>
            <a:pPr>
              <a:defRPr/>
            </a:pPr>
            <a:fld id="{59FD62C7-5E5D-4AB2-93B5-CDB070391AFB}" type="datetime1">
              <a:rPr lang="en-US"/>
              <a:pPr>
                <a:defRPr/>
              </a:pPr>
              <a:t>26-Mar-19</a:t>
            </a:fld>
            <a:endParaRPr lang="en-US" dirty="0"/>
          </a:p>
        </p:txBody>
      </p:sp>
      <p:sp>
        <p:nvSpPr>
          <p:cNvPr id="5" name="Footer Placeholder 4">
            <a:extLst>
              <a:ext uri="{FF2B5EF4-FFF2-40B4-BE49-F238E27FC236}">
                <a16:creationId xmlns:a16="http://schemas.microsoft.com/office/drawing/2014/main" xmlns="" id="{6CB32D23-2A27-4505-8C6B-D8ED1E75632E}"/>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EDD2400F-C2D5-41CC-A77E-19E2EF781AC8}"/>
              </a:ext>
            </a:extLst>
          </p:cNvPr>
          <p:cNvSpPr>
            <a:spLocks noGrp="1"/>
          </p:cNvSpPr>
          <p:nvPr>
            <p:ph type="sldNum" sz="quarter" idx="12"/>
          </p:nvPr>
        </p:nvSpPr>
        <p:spPr/>
        <p:txBody>
          <a:bodyPr/>
          <a:lstStyle>
            <a:lvl1pPr>
              <a:defRPr/>
            </a:lvl1pPr>
          </a:lstStyle>
          <a:p>
            <a:fld id="{02367C84-F9FB-4407-B028-BEC69299FE15}"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9D692AF2-40A4-4061-A8D4-06A7D7221FC9}" type="datetime1">
              <a:rPr lang="en-US"/>
              <a:pPr>
                <a:defRPr/>
              </a:pPr>
              <a:t>26-Mar-19</a:t>
            </a:fld>
            <a:endParaRPr lang="en-US" dirty="0"/>
          </a:p>
        </p:txBody>
      </p:sp>
      <p:sp>
        <p:nvSpPr>
          <p:cNvPr id="5"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CA62E0E7-9535-4C49-A825-1BEA15EA026F}" type="slidenum">
              <a:rPr lang="en-US" altLang="en-US"/>
              <a:pPr/>
              <a:t>‹#›</a:t>
            </a:fld>
            <a:endParaRPr lang="en-US"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FDE6427F-A989-40D0-BBDA-7E66375AD381}" type="datetime1">
              <a:rPr lang="en-US"/>
              <a:pPr>
                <a:defRPr/>
              </a:pPr>
              <a:t>26-Mar-19</a:t>
            </a:fld>
            <a:endParaRPr lang="en-US" dirty="0"/>
          </a:p>
        </p:txBody>
      </p:sp>
      <p:sp>
        <p:nvSpPr>
          <p:cNvPr id="5"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D34D185D-0D37-42D8-AD88-BFB1579AE4D4}" type="slidenum">
              <a:rPr lang="en-US" altLang="en-US"/>
              <a:pPr/>
              <a:t>‹#›</a:t>
            </a:fld>
            <a:endParaRPr lang="en-US"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0CD32C69-64E9-45D1-8789-12F6D37B2008}" type="datetime1">
              <a:rPr lang="en-US"/>
              <a:pPr>
                <a:defRPr/>
              </a:pPr>
              <a:t>26-Mar-19</a:t>
            </a:fld>
            <a:endParaRPr lang="en-US" dirty="0"/>
          </a:p>
        </p:txBody>
      </p:sp>
      <p:sp>
        <p:nvSpPr>
          <p:cNvPr id="6"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318F3FD7-F8EB-479E-A1EE-CCE076756D12}"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04800" y="1752600"/>
            <a:ext cx="8518525" cy="4114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95228B8A-22DC-4104-BB59-FCFF2A0057A6}"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77AE1FB9-81B3-4709-A403-3980119A9354}" type="slidenum">
              <a:rPr lang="en-US" altLang="en-US"/>
              <a:pPr/>
              <a:t>‹#›</a:t>
            </a:fld>
            <a:endParaRPr lang="en-US" altLang="en-US"/>
          </a:p>
        </p:txBody>
      </p:sp>
    </p:spTree>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6788C6F0-D05A-4EE5-A28A-FB73F36B7A58}" type="datetime1">
              <a:rPr lang="en-US"/>
              <a:pPr>
                <a:defRPr/>
              </a:pPr>
              <a:t>26-Mar-19</a:t>
            </a:fld>
            <a:endParaRPr lang="en-US" dirty="0"/>
          </a:p>
        </p:txBody>
      </p:sp>
      <p:sp>
        <p:nvSpPr>
          <p:cNvPr id="8"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9498295B-F850-40F1-B6F6-1513587084FF}" type="slidenum">
              <a:rPr lang="en-US" altLang="en-US"/>
              <a:pPr/>
              <a:t>‹#›</a:t>
            </a:fld>
            <a:endParaRPr lang="en-US"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B0AA200F-E70F-4FE7-90CE-CE874485EC1E}" type="datetime1">
              <a:rPr lang="en-US"/>
              <a:pPr>
                <a:defRPr/>
              </a:pPr>
              <a:t>26-Mar-19</a:t>
            </a:fld>
            <a:endParaRPr lang="en-US" dirty="0"/>
          </a:p>
        </p:txBody>
      </p:sp>
      <p:sp>
        <p:nvSpPr>
          <p:cNvPr id="4"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C943B619-326F-4035-A027-4B48E0BF8585}" type="slidenum">
              <a:rPr lang="en-US" altLang="en-US"/>
              <a:pPr/>
              <a:t>‹#›</a:t>
            </a:fld>
            <a:endParaRPr lang="en-US"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E1339B00-F18D-41D7-96DF-EFB1383807CD}" type="datetime1">
              <a:rPr lang="en-US"/>
              <a:pPr>
                <a:defRPr/>
              </a:pPr>
              <a:t>26-Mar-19</a:t>
            </a:fld>
            <a:endParaRPr lang="en-US" dirty="0"/>
          </a:p>
        </p:txBody>
      </p:sp>
      <p:sp>
        <p:nvSpPr>
          <p:cNvPr id="3"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541B20E8-2A16-4FAB-9C6E-DF68294CDAC8}" type="slidenum">
              <a:rPr lang="en-US" altLang="en-US"/>
              <a:pPr/>
              <a:t>‹#›</a:t>
            </a:fld>
            <a:endParaRPr lang="en-US"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FD9139EF-BC6A-4C2B-BBA5-745E0FEFB70B}" type="datetime1">
              <a:rPr lang="en-US"/>
              <a:pPr>
                <a:defRPr/>
              </a:pPr>
              <a:t>26-Mar-19</a:t>
            </a:fld>
            <a:endParaRPr lang="en-US" dirty="0"/>
          </a:p>
        </p:txBody>
      </p:sp>
      <p:sp>
        <p:nvSpPr>
          <p:cNvPr id="6"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8FA78F50-D92A-4D8D-A560-9E6C6E49CC56}" type="slidenum">
              <a:rPr lang="en-US" altLang="en-US"/>
              <a:pPr/>
              <a:t>‹#›</a:t>
            </a:fld>
            <a:endParaRPr lang="en-US"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897DC12E-E953-4188-AA5F-23B0CE19AA16}" type="datetime1">
              <a:rPr lang="en-US"/>
              <a:pPr>
                <a:defRPr/>
              </a:pPr>
              <a:t>26-Mar-19</a:t>
            </a:fld>
            <a:endParaRPr lang="en-US" dirty="0"/>
          </a:p>
        </p:txBody>
      </p:sp>
      <p:sp>
        <p:nvSpPr>
          <p:cNvPr id="6"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BA5A1758-50AB-4989-92C6-FB254E101F7E}" type="slidenum">
              <a:rPr lang="en-US" altLang="en-US"/>
              <a:pPr/>
              <a:t>‹#›</a:t>
            </a:fld>
            <a:endParaRPr lang="en-US"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987F23E-F207-4D6C-99F8-80B0AB96AFFE}"/>
              </a:ext>
            </a:extLst>
          </p:cNvPr>
          <p:cNvSpPr>
            <a:spLocks noGrp="1"/>
          </p:cNvSpPr>
          <p:nvPr>
            <p:ph type="dt" sz="half" idx="10"/>
          </p:nvPr>
        </p:nvSpPr>
        <p:spPr/>
        <p:txBody>
          <a:bodyPr/>
          <a:lstStyle>
            <a:lvl1pPr>
              <a:defRPr/>
            </a:lvl1pPr>
          </a:lstStyle>
          <a:p>
            <a:pPr>
              <a:defRPr/>
            </a:pPr>
            <a:fld id="{A5D7335C-6D13-40F1-9A20-24A9CE27528F}" type="datetime1">
              <a:rPr lang="en-US"/>
              <a:pPr>
                <a:defRPr/>
              </a:pPr>
              <a:t>26-Mar-19</a:t>
            </a:fld>
            <a:endParaRPr lang="en-US" dirty="0"/>
          </a:p>
        </p:txBody>
      </p:sp>
      <p:sp>
        <p:nvSpPr>
          <p:cNvPr id="5" name="Footer Placeholder 4">
            <a:extLst>
              <a:ext uri="{FF2B5EF4-FFF2-40B4-BE49-F238E27FC236}">
                <a16:creationId xmlns:a16="http://schemas.microsoft.com/office/drawing/2014/main" xmlns="" id="{11695235-7E6E-4A77-9A89-340958C9B7D8}"/>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CDB9C25A-04F5-483A-809B-FBC6232B1F1A}"/>
              </a:ext>
            </a:extLst>
          </p:cNvPr>
          <p:cNvSpPr>
            <a:spLocks noGrp="1"/>
          </p:cNvSpPr>
          <p:nvPr>
            <p:ph type="sldNum" sz="quarter" idx="12"/>
          </p:nvPr>
        </p:nvSpPr>
        <p:spPr/>
        <p:txBody>
          <a:bodyPr/>
          <a:lstStyle>
            <a:lvl1pPr>
              <a:defRPr/>
            </a:lvl1pPr>
          </a:lstStyle>
          <a:p>
            <a:fld id="{2DE28D29-0705-4356-95ED-F94C0AF739F3}"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F08A7D96-2DEA-4D49-B510-6EF4C50E13FB}" type="datetime1">
              <a:rPr lang="en-US"/>
              <a:pPr>
                <a:defRPr/>
              </a:pPr>
              <a:t>26-Mar-19</a:t>
            </a:fld>
            <a:endParaRPr lang="en-US" dirty="0"/>
          </a:p>
        </p:txBody>
      </p:sp>
      <p:sp>
        <p:nvSpPr>
          <p:cNvPr id="5"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DB37E4D1-22B2-4C0C-AFF6-9DB1A76D24DB}" type="slidenum">
              <a:rPr lang="en-US" altLang="en-US"/>
              <a:pPr/>
              <a:t>‹#›</a:t>
            </a:fld>
            <a:endParaRPr lang="en-US"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C7CD3F4F-E61F-4EDF-B626-C71B2142392D}"/>
              </a:ext>
            </a:extLst>
          </p:cNvPr>
          <p:cNvSpPr>
            <a:spLocks noGrp="1"/>
          </p:cNvSpPr>
          <p:nvPr>
            <p:ph type="dt" sz="half" idx="10"/>
          </p:nvPr>
        </p:nvSpPr>
        <p:spPr/>
        <p:txBody>
          <a:bodyPr/>
          <a:lstStyle>
            <a:lvl1pPr>
              <a:defRPr/>
            </a:lvl1pPr>
          </a:lstStyle>
          <a:p>
            <a:pPr>
              <a:defRPr/>
            </a:pPr>
            <a:fld id="{5DDEE81F-E8A6-4F8E-8931-AD5760ACDBB0}" type="datetime1">
              <a:rPr lang="en-US"/>
              <a:pPr>
                <a:defRPr/>
              </a:pPr>
              <a:t>26-Mar-19</a:t>
            </a:fld>
            <a:endParaRPr lang="en-US" dirty="0"/>
          </a:p>
        </p:txBody>
      </p:sp>
      <p:sp>
        <p:nvSpPr>
          <p:cNvPr id="4" name="Footer Placeholder 4">
            <a:extLst>
              <a:ext uri="{FF2B5EF4-FFF2-40B4-BE49-F238E27FC236}">
                <a16:creationId xmlns:a16="http://schemas.microsoft.com/office/drawing/2014/main" xmlns="" id="{E04B73CB-FEF4-4D13-81AF-5C1D796A0A63}"/>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90850C9A-DDB9-47CF-AE51-AB4F707005CB}"/>
              </a:ext>
            </a:extLst>
          </p:cNvPr>
          <p:cNvSpPr>
            <a:spLocks noGrp="1"/>
          </p:cNvSpPr>
          <p:nvPr>
            <p:ph type="sldNum" sz="quarter" idx="12"/>
          </p:nvPr>
        </p:nvSpPr>
        <p:spPr/>
        <p:txBody>
          <a:bodyPr/>
          <a:lstStyle>
            <a:lvl1pPr>
              <a:defRPr/>
            </a:lvl1pPr>
          </a:lstStyle>
          <a:p>
            <a:fld id="{7DA9483B-1FCD-4152-A0C0-7106AC6EDB97}" type="slidenum">
              <a:rPr lang="en-US" altLang="en-US"/>
              <a:pPr/>
              <a:t>‹#›</a:t>
            </a:fld>
            <a:endParaRPr lang="en-US"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00FE06BA-05EC-4B9F-8FA1-408A719B0218}"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7ECAEDFC-137A-4AB5-9E8D-BD2145F5FC3C}" type="slidenum">
              <a:rPr lang="en-US" altLang="en-US"/>
              <a:pPr/>
              <a:t>‹#›</a:t>
            </a:fld>
            <a:endParaRPr lang="en-US"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129FE656-3A95-4569-98CF-FE14635DA63C}"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DAB08A65-0B2D-43FF-B304-08CC1465BE45}"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EC9F0A48-4A69-4692-B689-3D179347083D}"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3E2DE647-1786-448F-8D2A-C46008D19EB9}" type="slidenum">
              <a:rPr lang="en-US" altLang="en-US"/>
              <a:pPr/>
              <a:t>‹#›</a:t>
            </a:fld>
            <a:endParaRPr lang="en-US" altLang="en-US"/>
          </a:p>
        </p:txBody>
      </p:sp>
    </p:spTree>
  </p:cSld>
  <p:clrMapOvr>
    <a:masterClrMapping/>
  </p:clrMapOvr>
  <p:transitio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5A067494-4651-45AB-84E4-F1CEB7ECAC8C}"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ECD286DF-E47F-43EE-A739-3205DEAC597C}" type="slidenum">
              <a:rPr lang="en-US" altLang="en-US"/>
              <a:pPr/>
              <a:t>‹#›</a:t>
            </a:fld>
            <a:endParaRPr lang="en-US"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E6466E0B-4483-48A7-967B-C4B86A785EFD}"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6EAAFD56-1C15-446D-B429-37C119A2DA2B}" type="slidenum">
              <a:rPr lang="en-US" altLang="en-US"/>
              <a:pPr/>
              <a:t>‹#›</a:t>
            </a:fld>
            <a:endParaRPr lang="en-US"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DA27219B-3A89-4F12-9453-E0BD01F9FCE5}" type="datetime1">
              <a:rPr lang="en-US"/>
              <a:pPr>
                <a:defRPr/>
              </a:pPr>
              <a:t>26-Mar-19</a:t>
            </a:fld>
            <a:endParaRPr lang="en-US" dirty="0"/>
          </a:p>
        </p:txBody>
      </p:sp>
      <p:sp>
        <p:nvSpPr>
          <p:cNvPr id="8"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AEA424C3-AA8E-4D2B-9302-0085E59A78FA}" type="slidenum">
              <a:rPr lang="en-US" altLang="en-US"/>
              <a:pPr/>
              <a:t>‹#›</a:t>
            </a:fld>
            <a:endParaRPr lang="en-US"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356432BA-AE65-4D0D-9CCB-53075FFDF0CA}" type="datetime1">
              <a:rPr lang="en-US"/>
              <a:pPr>
                <a:defRPr/>
              </a:pPr>
              <a:t>26-Mar-19</a:t>
            </a:fld>
            <a:endParaRPr lang="en-US" dirty="0"/>
          </a:p>
        </p:txBody>
      </p:sp>
      <p:sp>
        <p:nvSpPr>
          <p:cNvPr id="4"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C1A2B0E5-46E3-40D2-BFD6-CEDF82E3A938}" type="slidenum">
              <a:rPr lang="en-US" altLang="en-US"/>
              <a:pPr/>
              <a:t>‹#›</a:t>
            </a:fld>
            <a:endParaRPr lang="en-US"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F9EA12F5-0B90-4F27-BDD7-826639B25C25}" type="datetime1">
              <a:rPr lang="en-US"/>
              <a:pPr>
                <a:defRPr/>
              </a:pPr>
              <a:t>26-Mar-19</a:t>
            </a:fld>
            <a:endParaRPr lang="en-US" dirty="0"/>
          </a:p>
        </p:txBody>
      </p:sp>
      <p:sp>
        <p:nvSpPr>
          <p:cNvPr id="3"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A55352F2-86EB-4415-AF68-28B85A830C01}" type="slidenum">
              <a:rPr lang="en-US" altLang="en-US"/>
              <a:pPr/>
              <a:t>‹#›</a:t>
            </a:fld>
            <a:endParaRPr lang="en-US"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A4206F98-BB7F-4B26-882D-9F1368BB4416}"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5A4E69BB-B619-4CDB-9849-E4EEA974234F}" type="slidenum">
              <a:rPr lang="en-US" altLang="en-US"/>
              <a:pPr/>
              <a:t>‹#›</a:t>
            </a:fld>
            <a:endParaRPr lang="en-US"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F1F2A0CA-D8A7-4A13-A007-BC0783B7DD92}"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BDA19C83-4E38-4526-A1B3-19CE7A0F5970}" type="slidenum">
              <a:rPr lang="en-US" altLang="en-US"/>
              <a:pPr/>
              <a:t>‹#›</a:t>
            </a:fld>
            <a:endParaRPr lang="en-US"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2CBE2997-662B-44F6-B337-0CD00450CEE4}"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302CC44A-5380-4036-8A01-639463204EB2}" type="slidenum">
              <a:rPr lang="en-US" altLang="en-US"/>
              <a:pPr/>
              <a:t>‹#›</a:t>
            </a:fld>
            <a:endParaRPr lang="en-US"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95B2CDBD-F68A-44B5-B8C4-B4513BE90B0E}"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6802E1B1-2E56-4EC0-A2F0-40C5C34376CE}" type="slidenum">
              <a:rPr lang="en-US" altLang="en-US"/>
              <a:pPr/>
              <a:t>‹#›</a:t>
            </a:fld>
            <a:endParaRPr lang="en-US"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32FFBB79-9525-43C0-932C-3BB477A613E1}"/>
              </a:ext>
            </a:extLst>
          </p:cNvPr>
          <p:cNvSpPr>
            <a:spLocks noGrp="1"/>
          </p:cNvSpPr>
          <p:nvPr>
            <p:ph type="dt" sz="half" idx="10"/>
          </p:nvPr>
        </p:nvSpPr>
        <p:spPr/>
        <p:txBody>
          <a:bodyPr/>
          <a:lstStyle>
            <a:lvl1pPr>
              <a:defRPr/>
            </a:lvl1pPr>
          </a:lstStyle>
          <a:p>
            <a:pPr>
              <a:defRPr/>
            </a:pPr>
            <a:fld id="{237A0AE2-C948-4035-BBFC-B30DED18942B}" type="datetime1">
              <a:rPr lang="en-US"/>
              <a:pPr>
                <a:defRPr/>
              </a:pPr>
              <a:t>26-Mar-19</a:t>
            </a:fld>
            <a:endParaRPr lang="en-US" dirty="0"/>
          </a:p>
        </p:txBody>
      </p:sp>
      <p:sp>
        <p:nvSpPr>
          <p:cNvPr id="4" name="Footer Placeholder 4">
            <a:extLst>
              <a:ext uri="{FF2B5EF4-FFF2-40B4-BE49-F238E27FC236}">
                <a16:creationId xmlns:a16="http://schemas.microsoft.com/office/drawing/2014/main" xmlns="" id="{D4A4409F-1378-44DD-BF36-7A0C04437B1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AADE882E-F767-4EAA-96C5-5DA274CB1E51}"/>
              </a:ext>
            </a:extLst>
          </p:cNvPr>
          <p:cNvSpPr>
            <a:spLocks noGrp="1"/>
          </p:cNvSpPr>
          <p:nvPr>
            <p:ph type="sldNum" sz="quarter" idx="12"/>
          </p:nvPr>
        </p:nvSpPr>
        <p:spPr/>
        <p:txBody>
          <a:bodyPr/>
          <a:lstStyle>
            <a:lvl1pPr>
              <a:defRPr/>
            </a:lvl1pPr>
          </a:lstStyle>
          <a:p>
            <a:fld id="{BFB86EBF-7363-414B-AED8-7D59A8F0EEA2}"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0BFA479D-ADA4-4912-81CB-CE191ADF1873}"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2DA5CCDE-F882-454D-B81B-A54FA90FDE02}" type="slidenum">
              <a:rPr lang="en-US" altLang="en-US"/>
              <a:pPr/>
              <a:t>‹#›</a:t>
            </a:fld>
            <a:endParaRPr lang="en-US" altLang="en-US"/>
          </a:p>
        </p:txBody>
      </p:sp>
    </p:spTree>
  </p:cSld>
  <p:clrMapOvr>
    <a:masterClrMapping/>
  </p:clrMapOvr>
  <p:transition spd="slow">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BBE1588C-1221-4634-98BD-25B6B336270A}"/>
              </a:ext>
            </a:extLst>
          </p:cNvPr>
          <p:cNvSpPr>
            <a:spLocks noGrp="1"/>
          </p:cNvSpPr>
          <p:nvPr>
            <p:ph type="dt" sz="half" idx="10"/>
          </p:nvPr>
        </p:nvSpPr>
        <p:spPr/>
        <p:txBody>
          <a:bodyPr/>
          <a:lstStyle>
            <a:lvl1pPr>
              <a:defRPr/>
            </a:lvl1pPr>
          </a:lstStyle>
          <a:p>
            <a:pPr>
              <a:defRPr/>
            </a:pPr>
            <a:fld id="{417A4DB4-D5AE-4038-B6A6-6C725BD82989}" type="datetime1">
              <a:rPr lang="en-US"/>
              <a:pPr>
                <a:defRPr/>
              </a:pPr>
              <a:t>26-Mar-19</a:t>
            </a:fld>
            <a:endParaRPr lang="en-US" dirty="0"/>
          </a:p>
        </p:txBody>
      </p:sp>
      <p:sp>
        <p:nvSpPr>
          <p:cNvPr id="5" name="Footer Placeholder 4">
            <a:extLst>
              <a:ext uri="{FF2B5EF4-FFF2-40B4-BE49-F238E27FC236}">
                <a16:creationId xmlns:a16="http://schemas.microsoft.com/office/drawing/2014/main" xmlns="" id="{FE4C0332-F14D-4EF1-82AC-8E884486DAA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2D3740AE-E872-44EA-81CD-E996006E4FB3}"/>
              </a:ext>
            </a:extLst>
          </p:cNvPr>
          <p:cNvSpPr>
            <a:spLocks noGrp="1"/>
          </p:cNvSpPr>
          <p:nvPr>
            <p:ph type="sldNum" sz="quarter" idx="12"/>
          </p:nvPr>
        </p:nvSpPr>
        <p:spPr/>
        <p:txBody>
          <a:bodyPr/>
          <a:lstStyle>
            <a:lvl1pPr>
              <a:defRPr/>
            </a:lvl1pPr>
          </a:lstStyle>
          <a:p>
            <a:fld id="{06E24BAD-3891-48FA-9C26-270C5E403A06}"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7B1501-FA0C-4C3C-A785-5B3196731EE2}"/>
              </a:ext>
            </a:extLst>
          </p:cNvPr>
          <p:cNvSpPr>
            <a:spLocks noGrp="1"/>
          </p:cNvSpPr>
          <p:nvPr>
            <p:ph type="dt" sz="half" idx="10"/>
          </p:nvPr>
        </p:nvSpPr>
        <p:spPr/>
        <p:txBody>
          <a:bodyPr/>
          <a:lstStyle>
            <a:lvl1pPr>
              <a:defRPr/>
            </a:lvl1pPr>
          </a:lstStyle>
          <a:p>
            <a:pPr>
              <a:defRPr/>
            </a:pPr>
            <a:fld id="{F996C046-E512-4593-9537-E927AB804DD4}" type="datetime1">
              <a:rPr lang="en-US"/>
              <a:pPr>
                <a:defRPr/>
              </a:pPr>
              <a:t>26-Mar-19</a:t>
            </a:fld>
            <a:endParaRPr lang="en-US" dirty="0"/>
          </a:p>
        </p:txBody>
      </p:sp>
      <p:sp>
        <p:nvSpPr>
          <p:cNvPr id="5" name="Footer Placeholder 4">
            <a:extLst>
              <a:ext uri="{FF2B5EF4-FFF2-40B4-BE49-F238E27FC236}">
                <a16:creationId xmlns:a16="http://schemas.microsoft.com/office/drawing/2014/main" xmlns="" id="{62174707-6D43-48CA-A70B-905649B9943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A4F11B8-9712-4819-9C6F-3CE1D74D8A64}"/>
              </a:ext>
            </a:extLst>
          </p:cNvPr>
          <p:cNvSpPr>
            <a:spLocks noGrp="1"/>
          </p:cNvSpPr>
          <p:nvPr>
            <p:ph type="sldNum" sz="quarter" idx="12"/>
          </p:nvPr>
        </p:nvSpPr>
        <p:spPr/>
        <p:txBody>
          <a:bodyPr/>
          <a:lstStyle>
            <a:lvl1pPr>
              <a:defRPr/>
            </a:lvl1pPr>
          </a:lstStyle>
          <a:p>
            <a:fld id="{0A20167F-7B52-4C18-B2F6-BE1A1AFC3A94}"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C3EC9E7-755A-4B31-A982-3BF639BDF3BD}"/>
              </a:ext>
            </a:extLst>
          </p:cNvPr>
          <p:cNvSpPr>
            <a:spLocks noGrp="1"/>
          </p:cNvSpPr>
          <p:nvPr>
            <p:ph type="dt" sz="half" idx="10"/>
          </p:nvPr>
        </p:nvSpPr>
        <p:spPr/>
        <p:txBody>
          <a:bodyPr/>
          <a:lstStyle>
            <a:lvl1pPr>
              <a:defRPr/>
            </a:lvl1pPr>
          </a:lstStyle>
          <a:p>
            <a:pPr>
              <a:defRPr/>
            </a:pPr>
            <a:fld id="{3577ABD1-83C0-4049-A533-AC721AC8DE74}" type="datetime1">
              <a:rPr lang="en-US"/>
              <a:pPr>
                <a:defRPr/>
              </a:pPr>
              <a:t>26-Mar-19</a:t>
            </a:fld>
            <a:endParaRPr lang="en-US" dirty="0"/>
          </a:p>
        </p:txBody>
      </p:sp>
      <p:sp>
        <p:nvSpPr>
          <p:cNvPr id="5" name="Footer Placeholder 4">
            <a:extLst>
              <a:ext uri="{FF2B5EF4-FFF2-40B4-BE49-F238E27FC236}">
                <a16:creationId xmlns:a16="http://schemas.microsoft.com/office/drawing/2014/main" xmlns="" id="{CD29BDB5-30C1-4E1B-B0E0-AD2CECEA3254}"/>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EDCB3933-CEE7-40F0-AD93-78A9DCAFDEBF}"/>
              </a:ext>
            </a:extLst>
          </p:cNvPr>
          <p:cNvSpPr>
            <a:spLocks noGrp="1"/>
          </p:cNvSpPr>
          <p:nvPr>
            <p:ph type="sldNum" sz="quarter" idx="12"/>
          </p:nvPr>
        </p:nvSpPr>
        <p:spPr/>
        <p:txBody>
          <a:bodyPr/>
          <a:lstStyle>
            <a:lvl1pPr>
              <a:defRPr/>
            </a:lvl1pPr>
          </a:lstStyle>
          <a:p>
            <a:fld id="{497CF19D-7593-4841-8BAD-F0DD13BE9936}"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E5DBD4DB-3BB2-4F52-8568-25DE3FC50615}"/>
              </a:ext>
            </a:extLst>
          </p:cNvPr>
          <p:cNvSpPr>
            <a:spLocks noGrp="1"/>
          </p:cNvSpPr>
          <p:nvPr>
            <p:ph type="dt" sz="half" idx="10"/>
          </p:nvPr>
        </p:nvSpPr>
        <p:spPr/>
        <p:txBody>
          <a:bodyPr/>
          <a:lstStyle>
            <a:lvl1pPr>
              <a:defRPr/>
            </a:lvl1pPr>
          </a:lstStyle>
          <a:p>
            <a:pPr>
              <a:defRPr/>
            </a:pPr>
            <a:fld id="{7AFED421-52C0-49E9-B1D4-8937EA061338}" type="datetime1">
              <a:rPr lang="en-US"/>
              <a:pPr>
                <a:defRPr/>
              </a:pPr>
              <a:t>26-Mar-19</a:t>
            </a:fld>
            <a:endParaRPr lang="en-US" dirty="0"/>
          </a:p>
        </p:txBody>
      </p:sp>
      <p:sp>
        <p:nvSpPr>
          <p:cNvPr id="6" name="Footer Placeholder 4">
            <a:extLst>
              <a:ext uri="{FF2B5EF4-FFF2-40B4-BE49-F238E27FC236}">
                <a16:creationId xmlns:a16="http://schemas.microsoft.com/office/drawing/2014/main" xmlns="" id="{E40B3396-C69D-4944-ADBA-F2FA35938366}"/>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D1CC2160-2B97-4DC0-994C-F600DFCD52DD}"/>
              </a:ext>
            </a:extLst>
          </p:cNvPr>
          <p:cNvSpPr>
            <a:spLocks noGrp="1"/>
          </p:cNvSpPr>
          <p:nvPr>
            <p:ph type="sldNum" sz="quarter" idx="12"/>
          </p:nvPr>
        </p:nvSpPr>
        <p:spPr/>
        <p:txBody>
          <a:bodyPr/>
          <a:lstStyle>
            <a:lvl1pPr>
              <a:defRPr/>
            </a:lvl1pPr>
          </a:lstStyle>
          <a:p>
            <a:fld id="{70D93CC2-CA4F-4962-B377-92EA8FADE914}"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029E94FB-867B-4AD2-8E83-B8CF37BC2718}"/>
              </a:ext>
            </a:extLst>
          </p:cNvPr>
          <p:cNvSpPr>
            <a:spLocks noGrp="1"/>
          </p:cNvSpPr>
          <p:nvPr>
            <p:ph type="dt" sz="half" idx="10"/>
          </p:nvPr>
        </p:nvSpPr>
        <p:spPr/>
        <p:txBody>
          <a:bodyPr/>
          <a:lstStyle>
            <a:lvl1pPr>
              <a:defRPr/>
            </a:lvl1pPr>
          </a:lstStyle>
          <a:p>
            <a:pPr>
              <a:defRPr/>
            </a:pPr>
            <a:fld id="{807883FD-9718-47CB-BE50-C8566581889F}" type="datetime1">
              <a:rPr lang="en-US"/>
              <a:pPr>
                <a:defRPr/>
              </a:pPr>
              <a:t>26-Mar-19</a:t>
            </a:fld>
            <a:endParaRPr lang="en-US" dirty="0"/>
          </a:p>
        </p:txBody>
      </p:sp>
      <p:sp>
        <p:nvSpPr>
          <p:cNvPr id="8" name="Footer Placeholder 4">
            <a:extLst>
              <a:ext uri="{FF2B5EF4-FFF2-40B4-BE49-F238E27FC236}">
                <a16:creationId xmlns:a16="http://schemas.microsoft.com/office/drawing/2014/main" xmlns="" id="{BBAC0E6C-9778-4553-947F-2511BB0EFE25}"/>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
            <a:extLst>
              <a:ext uri="{FF2B5EF4-FFF2-40B4-BE49-F238E27FC236}">
                <a16:creationId xmlns:a16="http://schemas.microsoft.com/office/drawing/2014/main" xmlns="" id="{B9093395-2DE9-4552-A52F-8884C0F3C661}"/>
              </a:ext>
            </a:extLst>
          </p:cNvPr>
          <p:cNvSpPr>
            <a:spLocks noGrp="1"/>
          </p:cNvSpPr>
          <p:nvPr>
            <p:ph type="sldNum" sz="quarter" idx="12"/>
          </p:nvPr>
        </p:nvSpPr>
        <p:spPr/>
        <p:txBody>
          <a:bodyPr/>
          <a:lstStyle>
            <a:lvl1pPr>
              <a:defRPr/>
            </a:lvl1pPr>
          </a:lstStyle>
          <a:p>
            <a:fld id="{FA1C8571-C289-477E-8671-D4160259D293}"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27296EA3-76E1-44FC-AEEC-083EF3A685A1}"/>
              </a:ext>
            </a:extLst>
          </p:cNvPr>
          <p:cNvSpPr>
            <a:spLocks noGrp="1"/>
          </p:cNvSpPr>
          <p:nvPr>
            <p:ph type="dt" sz="half" idx="10"/>
          </p:nvPr>
        </p:nvSpPr>
        <p:spPr/>
        <p:txBody>
          <a:bodyPr/>
          <a:lstStyle>
            <a:lvl1pPr>
              <a:defRPr/>
            </a:lvl1pPr>
          </a:lstStyle>
          <a:p>
            <a:pPr>
              <a:defRPr/>
            </a:pPr>
            <a:fld id="{5917F7A3-51C9-4853-B399-E25EEC2CC4B9}" type="datetime1">
              <a:rPr lang="en-US"/>
              <a:pPr>
                <a:defRPr/>
              </a:pPr>
              <a:t>26-Mar-19</a:t>
            </a:fld>
            <a:endParaRPr lang="en-US" dirty="0"/>
          </a:p>
        </p:txBody>
      </p:sp>
      <p:sp>
        <p:nvSpPr>
          <p:cNvPr id="4" name="Footer Placeholder 4">
            <a:extLst>
              <a:ext uri="{FF2B5EF4-FFF2-40B4-BE49-F238E27FC236}">
                <a16:creationId xmlns:a16="http://schemas.microsoft.com/office/drawing/2014/main" xmlns="" id="{2387079D-CA5E-49B0-9A5D-87BC91A6AFE0}"/>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D44289B0-828D-40DD-95CC-C2044147F90E}"/>
              </a:ext>
            </a:extLst>
          </p:cNvPr>
          <p:cNvSpPr>
            <a:spLocks noGrp="1"/>
          </p:cNvSpPr>
          <p:nvPr>
            <p:ph type="sldNum" sz="quarter" idx="12"/>
          </p:nvPr>
        </p:nvSpPr>
        <p:spPr/>
        <p:txBody>
          <a:bodyPr/>
          <a:lstStyle>
            <a:lvl1pPr>
              <a:defRPr/>
            </a:lvl1pPr>
          </a:lstStyle>
          <a:p>
            <a:fld id="{3A7C0BC7-2BEC-455B-9A03-A2B807E6E69A}"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705CA79B-4122-49D0-B67D-2C140B5BC6B6}"/>
              </a:ext>
            </a:extLst>
          </p:cNvPr>
          <p:cNvSpPr>
            <a:spLocks noGrp="1"/>
          </p:cNvSpPr>
          <p:nvPr>
            <p:ph type="dt" sz="half" idx="10"/>
          </p:nvPr>
        </p:nvSpPr>
        <p:spPr/>
        <p:txBody>
          <a:bodyPr/>
          <a:lstStyle>
            <a:lvl1pPr>
              <a:defRPr/>
            </a:lvl1pPr>
          </a:lstStyle>
          <a:p>
            <a:pPr>
              <a:defRPr/>
            </a:pPr>
            <a:fld id="{9505B1B9-6E86-49C6-8C5F-4EF98AF4FD07}" type="datetime1">
              <a:rPr lang="en-US"/>
              <a:pPr>
                <a:defRPr/>
              </a:pPr>
              <a:t>26-Mar-19</a:t>
            </a:fld>
            <a:endParaRPr lang="en-US" dirty="0"/>
          </a:p>
        </p:txBody>
      </p:sp>
      <p:sp>
        <p:nvSpPr>
          <p:cNvPr id="3" name="Footer Placeholder 4">
            <a:extLst>
              <a:ext uri="{FF2B5EF4-FFF2-40B4-BE49-F238E27FC236}">
                <a16:creationId xmlns:a16="http://schemas.microsoft.com/office/drawing/2014/main" xmlns="" id="{1AE2FA0B-7881-4AC9-AFA5-BB4B67930D5F}"/>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
            <a:extLst>
              <a:ext uri="{FF2B5EF4-FFF2-40B4-BE49-F238E27FC236}">
                <a16:creationId xmlns:a16="http://schemas.microsoft.com/office/drawing/2014/main" xmlns="" id="{8809C6D2-7F64-433A-9352-5F77F71E6CB8}"/>
              </a:ext>
            </a:extLst>
          </p:cNvPr>
          <p:cNvSpPr>
            <a:spLocks noGrp="1"/>
          </p:cNvSpPr>
          <p:nvPr>
            <p:ph type="sldNum" sz="quarter" idx="12"/>
          </p:nvPr>
        </p:nvSpPr>
        <p:spPr/>
        <p:txBody>
          <a:bodyPr/>
          <a:lstStyle>
            <a:lvl1pPr>
              <a:defRPr/>
            </a:lvl1pPr>
          </a:lstStyle>
          <a:p>
            <a:fld id="{E1AF72BD-2B0E-4542-B14C-D4FF7007B0EC}"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92F6F9D5-349C-45FC-9CE6-27B1134D63D9}"/>
              </a:ext>
            </a:extLst>
          </p:cNvPr>
          <p:cNvSpPr>
            <a:spLocks noGrp="1"/>
          </p:cNvSpPr>
          <p:nvPr>
            <p:ph type="dt" sz="half" idx="10"/>
          </p:nvPr>
        </p:nvSpPr>
        <p:spPr/>
        <p:txBody>
          <a:bodyPr/>
          <a:lstStyle>
            <a:lvl1pPr>
              <a:defRPr/>
            </a:lvl1pPr>
          </a:lstStyle>
          <a:p>
            <a:pPr>
              <a:defRPr/>
            </a:pPr>
            <a:fld id="{A5B2BBE4-DF81-4A59-B91C-4CD8CD898B34}"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8BFF201-0259-4C76-B694-1400F8EB3C56}"/>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F3ABCB2E-6F03-4503-B920-FF46FE745E03}"/>
              </a:ext>
            </a:extLst>
          </p:cNvPr>
          <p:cNvSpPr>
            <a:spLocks noGrp="1"/>
          </p:cNvSpPr>
          <p:nvPr>
            <p:ph type="sldNum" sz="quarter" idx="12"/>
          </p:nvPr>
        </p:nvSpPr>
        <p:spPr/>
        <p:txBody>
          <a:bodyPr/>
          <a:lstStyle>
            <a:lvl1pPr>
              <a:defRPr/>
            </a:lvl1pPr>
          </a:lstStyle>
          <a:p>
            <a:fld id="{3FAD79A6-04B0-4BEE-B008-49318A534877}"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9EDE209-36DB-4FA8-9A8A-810572F6B6CD}"/>
              </a:ext>
            </a:extLst>
          </p:cNvPr>
          <p:cNvSpPr>
            <a:spLocks noGrp="1"/>
          </p:cNvSpPr>
          <p:nvPr>
            <p:ph type="dt" sz="half" idx="10"/>
          </p:nvPr>
        </p:nvSpPr>
        <p:spPr/>
        <p:txBody>
          <a:bodyPr/>
          <a:lstStyle>
            <a:lvl1pPr>
              <a:defRPr/>
            </a:lvl1pPr>
          </a:lstStyle>
          <a:p>
            <a:pPr>
              <a:defRPr/>
            </a:pPr>
            <a:fld id="{F755ADC4-CCD7-4834-9FF5-F754E89B94C1}" type="datetime1">
              <a:rPr lang="en-US"/>
              <a:pPr>
                <a:defRPr/>
              </a:pPr>
              <a:t>26-Mar-19</a:t>
            </a:fld>
            <a:endParaRPr lang="en-US" dirty="0"/>
          </a:p>
        </p:txBody>
      </p:sp>
      <p:sp>
        <p:nvSpPr>
          <p:cNvPr id="6" name="Footer Placeholder 4">
            <a:extLst>
              <a:ext uri="{FF2B5EF4-FFF2-40B4-BE49-F238E27FC236}">
                <a16:creationId xmlns:a16="http://schemas.microsoft.com/office/drawing/2014/main" xmlns="" id="{703F58B7-3F81-44A1-BC17-E2D919777301}"/>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7FDA73F3-DF7B-4A09-8FA2-19438AB37DCE}"/>
              </a:ext>
            </a:extLst>
          </p:cNvPr>
          <p:cNvSpPr>
            <a:spLocks noGrp="1"/>
          </p:cNvSpPr>
          <p:nvPr>
            <p:ph type="sldNum" sz="quarter" idx="12"/>
          </p:nvPr>
        </p:nvSpPr>
        <p:spPr/>
        <p:txBody>
          <a:bodyPr/>
          <a:lstStyle>
            <a:lvl1pPr>
              <a:defRPr/>
            </a:lvl1pPr>
          </a:lstStyle>
          <a:p>
            <a:fld id="{E8D09857-5BAC-482F-875D-38191F894BCC}"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69128BE-8279-4B99-8518-56DE47C51683}"/>
              </a:ext>
            </a:extLst>
          </p:cNvPr>
          <p:cNvSpPr>
            <a:spLocks noGrp="1"/>
          </p:cNvSpPr>
          <p:nvPr>
            <p:ph type="dt" sz="half" idx="10"/>
          </p:nvPr>
        </p:nvSpPr>
        <p:spPr/>
        <p:txBody>
          <a:bodyPr/>
          <a:lstStyle>
            <a:lvl1pPr>
              <a:defRPr/>
            </a:lvl1pPr>
          </a:lstStyle>
          <a:p>
            <a:pPr>
              <a:defRPr/>
            </a:pPr>
            <a:fld id="{11F4A1D4-946F-4AF6-9C0E-868910A4D110}" type="datetime1">
              <a:rPr lang="en-US"/>
              <a:pPr>
                <a:defRPr/>
              </a:pPr>
              <a:t>26-Mar-19</a:t>
            </a:fld>
            <a:endParaRPr lang="en-US" dirty="0"/>
          </a:p>
        </p:txBody>
      </p:sp>
      <p:sp>
        <p:nvSpPr>
          <p:cNvPr id="5" name="Footer Placeholder 4">
            <a:extLst>
              <a:ext uri="{FF2B5EF4-FFF2-40B4-BE49-F238E27FC236}">
                <a16:creationId xmlns:a16="http://schemas.microsoft.com/office/drawing/2014/main" xmlns="" id="{2C3B7A73-2756-400A-98CA-6FC4C742B135}"/>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E6F0142C-D69F-47A1-B4B9-BA14AB0D222A}"/>
              </a:ext>
            </a:extLst>
          </p:cNvPr>
          <p:cNvSpPr>
            <a:spLocks noGrp="1"/>
          </p:cNvSpPr>
          <p:nvPr>
            <p:ph type="sldNum" sz="quarter" idx="12"/>
          </p:nvPr>
        </p:nvSpPr>
        <p:spPr/>
        <p:txBody>
          <a:bodyPr/>
          <a:lstStyle>
            <a:lvl1pPr>
              <a:defRPr/>
            </a:lvl1pPr>
          </a:lstStyle>
          <a:p>
            <a:fld id="{66CAEA0F-F09C-45E0-8319-F021271805BF}"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39D219BD-9673-4572-89A2-59C22DD4C583}" type="datetime1">
              <a:rPr lang="en-US"/>
              <a:pPr>
                <a:defRPr/>
              </a:pPr>
              <a:t>26-Mar-19</a:t>
            </a:fld>
            <a:endParaRPr lang="en-US" dirty="0"/>
          </a:p>
        </p:txBody>
      </p:sp>
      <p:sp>
        <p:nvSpPr>
          <p:cNvPr id="5"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8952D8ED-BC48-4C68-BA87-B4CE6246FCAA}" type="slidenum">
              <a:rPr lang="en-US" altLang="en-US"/>
              <a:pPr/>
              <a:t>‹#›</a:t>
            </a:fld>
            <a:endParaRPr lang="en-US" altLang="en-US"/>
          </a:p>
        </p:txBody>
      </p:sp>
    </p:spTree>
  </p:cSld>
  <p:clrMapOvr>
    <a:masterClrMapping/>
  </p:clrMapOvr>
  <p:transition spd="slow">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FD7ECB0-51B8-4435-95AB-C77A5860DC0B}"/>
              </a:ext>
            </a:extLst>
          </p:cNvPr>
          <p:cNvSpPr>
            <a:spLocks noGrp="1"/>
          </p:cNvSpPr>
          <p:nvPr>
            <p:ph type="dt" sz="half" idx="10"/>
          </p:nvPr>
        </p:nvSpPr>
        <p:spPr/>
        <p:txBody>
          <a:bodyPr/>
          <a:lstStyle>
            <a:lvl1pPr>
              <a:defRPr/>
            </a:lvl1pPr>
          </a:lstStyle>
          <a:p>
            <a:pPr>
              <a:defRPr/>
            </a:pPr>
            <a:fld id="{F56B8409-9A8C-4DC6-8980-C8A0F9C22BC2}"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BAD43C-A823-489B-96CA-AAC4DDA68AFA}"/>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BA48A81A-8EE2-4BDD-B537-D144909CA929}"/>
              </a:ext>
            </a:extLst>
          </p:cNvPr>
          <p:cNvSpPr>
            <a:spLocks noGrp="1"/>
          </p:cNvSpPr>
          <p:nvPr>
            <p:ph type="sldNum" sz="quarter" idx="12"/>
          </p:nvPr>
        </p:nvSpPr>
        <p:spPr/>
        <p:txBody>
          <a:bodyPr/>
          <a:lstStyle>
            <a:lvl1pPr>
              <a:defRPr/>
            </a:lvl1pPr>
          </a:lstStyle>
          <a:p>
            <a:fld id="{8473EDDC-0F47-43F1-8708-40432A77ADDD}"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93B7495A-B853-45B4-9D50-A9E514612047}"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3F3DB4CF-FE01-40EE-B89F-36E96E241443}" type="slidenum">
              <a:rPr lang="en-US" altLang="en-US"/>
              <a:pPr/>
              <a:t>‹#›</a:t>
            </a:fld>
            <a:endParaRPr lang="en-US"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FD569A00-50D9-4F2C-B085-7D8147FFC3FD}"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81FA4168-67A0-47EC-9399-63203F6C14FA}" type="slidenum">
              <a:rPr lang="en-US" altLang="en-US"/>
              <a:pPr/>
              <a:t>‹#›</a:t>
            </a:fld>
            <a:endParaRPr lang="en-US"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35615C79-79EC-4120-8C15-C7A6B5C9E8C3}"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EE883673-545A-43F6-A833-C69FE0B298D4}" type="slidenum">
              <a:rPr lang="en-US" altLang="en-US"/>
              <a:pPr/>
              <a:t>‹#›</a:t>
            </a:fld>
            <a:endParaRPr lang="en-US"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139A44B8-1113-49FD-BC49-92818E9314FB}"/>
              </a:ext>
            </a:extLst>
          </p:cNvPr>
          <p:cNvSpPr>
            <a:spLocks noGrp="1"/>
          </p:cNvSpPr>
          <p:nvPr>
            <p:ph type="dt" sz="half" idx="10"/>
          </p:nvPr>
        </p:nvSpPr>
        <p:spPr/>
        <p:txBody>
          <a:bodyPr/>
          <a:lstStyle>
            <a:lvl1pPr>
              <a:defRPr/>
            </a:lvl1pPr>
          </a:lstStyle>
          <a:p>
            <a:pPr>
              <a:defRPr/>
            </a:pPr>
            <a:fld id="{B1F35F90-A47E-42C0-B740-713B402B833B}" type="datetime1">
              <a:rPr lang="en-US"/>
              <a:pPr>
                <a:defRPr/>
              </a:pPr>
              <a:t>26-Mar-19</a:t>
            </a:fld>
            <a:endParaRPr lang="en-US" dirty="0"/>
          </a:p>
        </p:txBody>
      </p:sp>
      <p:sp>
        <p:nvSpPr>
          <p:cNvPr id="6" name="Footer Placeholder 4">
            <a:extLst>
              <a:ext uri="{FF2B5EF4-FFF2-40B4-BE49-F238E27FC236}">
                <a16:creationId xmlns:a16="http://schemas.microsoft.com/office/drawing/2014/main" xmlns="" id="{1C1C8550-4FE3-48BB-9351-4E620D0CB596}"/>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DD6046D6-5C67-409F-9127-CB6182FFD2C3}"/>
              </a:ext>
            </a:extLst>
          </p:cNvPr>
          <p:cNvSpPr>
            <a:spLocks noGrp="1"/>
          </p:cNvSpPr>
          <p:nvPr>
            <p:ph type="sldNum" sz="quarter" idx="12"/>
          </p:nvPr>
        </p:nvSpPr>
        <p:spPr/>
        <p:txBody>
          <a:bodyPr/>
          <a:lstStyle>
            <a:lvl1pPr>
              <a:defRPr/>
            </a:lvl1pPr>
          </a:lstStyle>
          <a:p>
            <a:fld id="{47BF5E98-746B-4F18-97E4-4390DD925393}"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E648F529-7C9F-4FA6-B9F0-16FF755DE9BB}"/>
              </a:ext>
            </a:extLst>
          </p:cNvPr>
          <p:cNvSpPr>
            <a:spLocks noGrp="1"/>
          </p:cNvSpPr>
          <p:nvPr>
            <p:ph type="dt" sz="half" idx="10"/>
          </p:nvPr>
        </p:nvSpPr>
        <p:spPr/>
        <p:txBody>
          <a:bodyPr/>
          <a:lstStyle>
            <a:lvl1pPr>
              <a:defRPr/>
            </a:lvl1pPr>
          </a:lstStyle>
          <a:p>
            <a:pPr>
              <a:defRPr/>
            </a:pPr>
            <a:fld id="{239D949E-D6F2-40B5-9D6E-EA589D9EB5EB}" type="datetime1">
              <a:rPr lang="en-US"/>
              <a:pPr>
                <a:defRPr/>
              </a:pPr>
              <a:t>26-Mar-19</a:t>
            </a:fld>
            <a:endParaRPr lang="en-US" dirty="0"/>
          </a:p>
        </p:txBody>
      </p:sp>
      <p:sp>
        <p:nvSpPr>
          <p:cNvPr id="8" name="Footer Placeholder 4">
            <a:extLst>
              <a:ext uri="{FF2B5EF4-FFF2-40B4-BE49-F238E27FC236}">
                <a16:creationId xmlns:a16="http://schemas.microsoft.com/office/drawing/2014/main" xmlns="" id="{82C3734F-A552-4AF3-9ED4-F4CEADD98DC5}"/>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
            <a:extLst>
              <a:ext uri="{FF2B5EF4-FFF2-40B4-BE49-F238E27FC236}">
                <a16:creationId xmlns:a16="http://schemas.microsoft.com/office/drawing/2014/main" xmlns="" id="{8D0A33D3-DBFB-4930-B49F-63200DE7CCDF}"/>
              </a:ext>
            </a:extLst>
          </p:cNvPr>
          <p:cNvSpPr>
            <a:spLocks noGrp="1"/>
          </p:cNvSpPr>
          <p:nvPr>
            <p:ph type="sldNum" sz="quarter" idx="12"/>
          </p:nvPr>
        </p:nvSpPr>
        <p:spPr/>
        <p:txBody>
          <a:bodyPr/>
          <a:lstStyle>
            <a:lvl1pPr>
              <a:defRPr/>
            </a:lvl1pPr>
          </a:lstStyle>
          <a:p>
            <a:fld id="{4BDBE04B-F658-4AE8-8447-2A016B9C6D45}"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A98DA60E-8675-4C56-8FC5-D627CD8A214C}" type="datetime1">
              <a:rPr lang="en-US"/>
              <a:pPr>
                <a:defRPr/>
              </a:pPr>
              <a:t>26-Mar-19</a:t>
            </a:fld>
            <a:endParaRPr lang="en-US" dirty="0"/>
          </a:p>
        </p:txBody>
      </p:sp>
      <p:sp>
        <p:nvSpPr>
          <p:cNvPr id="4"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F659666E-E83C-4D1D-AE7C-9C660F783E70}" type="slidenum">
              <a:rPr lang="en-US" altLang="en-US"/>
              <a:pPr/>
              <a:t>‹#›</a:t>
            </a:fld>
            <a:endParaRPr lang="en-US"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4BA60C17-CCF8-4ECA-841E-544090B72E8A}" type="datetime1">
              <a:rPr lang="en-US"/>
              <a:pPr>
                <a:defRPr/>
              </a:pPr>
              <a:t>26-Mar-19</a:t>
            </a:fld>
            <a:endParaRPr lang="en-US" dirty="0"/>
          </a:p>
        </p:txBody>
      </p:sp>
      <p:sp>
        <p:nvSpPr>
          <p:cNvPr id="3"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39A97176-2F4A-4775-BBFA-8FC4E7C3B801}" type="slidenum">
              <a:rPr lang="en-US" altLang="en-US"/>
              <a:pPr/>
              <a:t>‹#›</a:t>
            </a:fld>
            <a:endParaRPr lang="en-US"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F779F15F-65CB-4D00-B71D-961B941EEB24}" type="datetime1">
              <a:rPr lang="en-US"/>
              <a:pPr>
                <a:defRPr/>
              </a:pPr>
              <a:t>26-Mar-19</a:t>
            </a:fld>
            <a:endParaRPr lang="en-US" dirty="0"/>
          </a:p>
        </p:txBody>
      </p:sp>
      <p:sp>
        <p:nvSpPr>
          <p:cNvPr id="6"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90291E2F-06C2-41EA-BDFB-3B3271EFE0B3}" type="slidenum">
              <a:rPr lang="en-US" altLang="en-US"/>
              <a:pPr/>
              <a:t>‹#›</a:t>
            </a:fld>
            <a:endParaRPr lang="en-US"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E3B9734F-1F9C-4E39-91E1-D3F14C1ED62B}" type="datetime1">
              <a:rPr lang="en-US"/>
              <a:pPr>
                <a:defRPr/>
              </a:pPr>
              <a:t>26-Mar-19</a:t>
            </a:fld>
            <a:endParaRPr lang="en-US" dirty="0"/>
          </a:p>
        </p:txBody>
      </p:sp>
      <p:sp>
        <p:nvSpPr>
          <p:cNvPr id="6"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4043062D-9A46-4386-B315-CBE8F73838F2}"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752600"/>
            <a:ext cx="4183063"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0263" y="1752600"/>
            <a:ext cx="4183062"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EFBB4FAC-44FE-4451-A09F-157787AFB3B7}" type="datetime1">
              <a:rPr lang="en-US"/>
              <a:pPr>
                <a:defRPr/>
              </a:pPr>
              <a:t>26-Mar-19</a:t>
            </a:fld>
            <a:endParaRPr lang="en-US" dirty="0"/>
          </a:p>
        </p:txBody>
      </p:sp>
      <p:sp>
        <p:nvSpPr>
          <p:cNvPr id="6"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196BF609-A3D9-41F4-8E37-B7208E27EAE7}" type="slidenum">
              <a:rPr lang="en-US" altLang="en-US"/>
              <a:pPr/>
              <a:t>‹#›</a:t>
            </a:fld>
            <a:endParaRPr lang="en-US" altLang="en-US"/>
          </a:p>
        </p:txBody>
      </p:sp>
    </p:spTree>
  </p:cSld>
  <p:clrMapOvr>
    <a:masterClrMapping/>
  </p:clrMapOvr>
  <p:transition spd="slow">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FD5739B9-C051-4942-878B-F420D379C107}"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4A69B65C-B699-4843-8BFC-C8B0E60DA05F}" type="slidenum">
              <a:rPr lang="en-US" altLang="en-US"/>
              <a:pPr/>
              <a:t>‹#›</a:t>
            </a:fld>
            <a:endParaRPr lang="en-US"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AD94F330-F61C-4C18-9A66-7622EB2AA1FD}"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6D67E419-0F6F-44A2-A6CD-CCA3604C1579}" type="slidenum">
              <a:rPr lang="en-US" altLang="en-US"/>
              <a:pPr/>
              <a:t>‹#›</a:t>
            </a:fld>
            <a:endParaRPr lang="en-US"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E1F6917D-7ACD-4381-BD45-03EF75C62D5B}"/>
              </a:ext>
            </a:extLst>
          </p:cNvPr>
          <p:cNvSpPr>
            <a:spLocks noGrp="1"/>
          </p:cNvSpPr>
          <p:nvPr>
            <p:ph type="dt" sz="half" idx="10"/>
          </p:nvPr>
        </p:nvSpPr>
        <p:spPr/>
        <p:txBody>
          <a:bodyPr/>
          <a:lstStyle>
            <a:lvl1pPr>
              <a:defRPr/>
            </a:lvl1pPr>
          </a:lstStyle>
          <a:p>
            <a:pPr>
              <a:defRPr/>
            </a:pPr>
            <a:fld id="{EFD0CCB7-8492-4BB0-BE4A-204EC88E7EEF}" type="datetime1">
              <a:rPr lang="en-US"/>
              <a:pPr>
                <a:defRPr/>
              </a:pPr>
              <a:t>26-Mar-19</a:t>
            </a:fld>
            <a:endParaRPr lang="en-US" dirty="0"/>
          </a:p>
        </p:txBody>
      </p:sp>
      <p:sp>
        <p:nvSpPr>
          <p:cNvPr id="4" name="Footer Placeholder 4">
            <a:extLst>
              <a:ext uri="{FF2B5EF4-FFF2-40B4-BE49-F238E27FC236}">
                <a16:creationId xmlns:a16="http://schemas.microsoft.com/office/drawing/2014/main" xmlns="" id="{801AD9CB-E925-4B27-AF58-665F40B88262}"/>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79736245-C401-47D9-A463-17E88FF11A7D}"/>
              </a:ext>
            </a:extLst>
          </p:cNvPr>
          <p:cNvSpPr>
            <a:spLocks noGrp="1"/>
          </p:cNvSpPr>
          <p:nvPr>
            <p:ph type="sldNum" sz="quarter" idx="12"/>
          </p:nvPr>
        </p:nvSpPr>
        <p:spPr/>
        <p:txBody>
          <a:bodyPr/>
          <a:lstStyle>
            <a:lvl1pPr>
              <a:defRPr/>
            </a:lvl1pPr>
          </a:lstStyle>
          <a:p>
            <a:fld id="{BA839C6D-3014-4504-B095-DB9549EC6905}" type="slidenum">
              <a:rPr lang="en-US" altLang="en-US"/>
              <a:pPr/>
              <a:t>‹#›</a:t>
            </a:fld>
            <a:endParaRPr lang="en-US"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798" indent="0" algn="ctr">
              <a:buNone/>
              <a:defRPr>
                <a:solidFill>
                  <a:schemeClr val="tx1">
                    <a:tint val="75000"/>
                  </a:schemeClr>
                </a:solidFill>
              </a:defRPr>
            </a:lvl2pPr>
            <a:lvl3pPr marL="913603" indent="0" algn="ctr">
              <a:buNone/>
              <a:defRPr>
                <a:solidFill>
                  <a:schemeClr val="tx1">
                    <a:tint val="75000"/>
                  </a:schemeClr>
                </a:solidFill>
              </a:defRPr>
            </a:lvl3pPr>
            <a:lvl4pPr marL="1370410" indent="0" algn="ctr">
              <a:buNone/>
              <a:defRPr>
                <a:solidFill>
                  <a:schemeClr val="tx1">
                    <a:tint val="75000"/>
                  </a:schemeClr>
                </a:solidFill>
              </a:defRPr>
            </a:lvl4pPr>
            <a:lvl5pPr marL="1827211" indent="0" algn="ctr">
              <a:buNone/>
              <a:defRPr>
                <a:solidFill>
                  <a:schemeClr val="tx1">
                    <a:tint val="75000"/>
                  </a:schemeClr>
                </a:solidFill>
              </a:defRPr>
            </a:lvl5pPr>
            <a:lvl6pPr marL="2284011" indent="0" algn="ctr">
              <a:buNone/>
              <a:defRPr>
                <a:solidFill>
                  <a:schemeClr val="tx1">
                    <a:tint val="75000"/>
                  </a:schemeClr>
                </a:solidFill>
              </a:defRPr>
            </a:lvl6pPr>
            <a:lvl7pPr marL="2740817" indent="0" algn="ctr">
              <a:buNone/>
              <a:defRPr>
                <a:solidFill>
                  <a:schemeClr val="tx1">
                    <a:tint val="75000"/>
                  </a:schemeClr>
                </a:solidFill>
              </a:defRPr>
            </a:lvl7pPr>
            <a:lvl8pPr marL="3197614" indent="0" algn="ctr">
              <a:buNone/>
              <a:defRPr>
                <a:solidFill>
                  <a:schemeClr val="tx1">
                    <a:tint val="75000"/>
                  </a:schemeClr>
                </a:solidFill>
              </a:defRPr>
            </a:lvl8pPr>
            <a:lvl9pPr marL="3654421"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5F79F4C1-9872-4443-AB7F-39DEFBA458E9}"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512925FA-CD63-4035-A762-5E6025F80365}" type="slidenum">
              <a:rPr lang="en-US" altLang="en-US"/>
              <a:pPr/>
              <a:t>‹#›</a:t>
            </a:fld>
            <a:endParaRPr lang="en-US" altLang="en-US"/>
          </a:p>
        </p:txBody>
      </p:sp>
    </p:spTree>
  </p:cSld>
  <p:clrMapOvr>
    <a:masterClrMapping/>
  </p:clrMapOvr>
  <p:transition spd="slow">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F227C89D-1905-49B4-9A04-9823EFC02449}"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7134A8A8-ED55-4737-A8E7-D1434E1E4B11}" type="slidenum">
              <a:rPr lang="en-US" altLang="en-US"/>
              <a:pPr/>
              <a:t>‹#›</a:t>
            </a:fld>
            <a:endParaRPr lang="en-US" altLang="en-US"/>
          </a:p>
        </p:txBody>
      </p:sp>
    </p:spTree>
  </p:cSld>
  <p:clrMapOvr>
    <a:masterClrMapping/>
  </p:clrMapOvr>
  <p:transition spd="slow">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7"/>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30"/>
            <a:ext cx="7772400" cy="1500187"/>
          </a:xfrm>
        </p:spPr>
        <p:txBody>
          <a:bodyPr anchor="b"/>
          <a:lstStyle>
            <a:lvl1pPr marL="0" indent="0">
              <a:buNone/>
              <a:defRPr sz="2000">
                <a:solidFill>
                  <a:schemeClr val="tx1">
                    <a:tint val="75000"/>
                  </a:schemeClr>
                </a:solidFill>
              </a:defRPr>
            </a:lvl1pPr>
            <a:lvl2pPr marL="456798" indent="0">
              <a:buNone/>
              <a:defRPr sz="1800">
                <a:solidFill>
                  <a:schemeClr val="tx1">
                    <a:tint val="75000"/>
                  </a:schemeClr>
                </a:solidFill>
              </a:defRPr>
            </a:lvl2pPr>
            <a:lvl3pPr marL="913603" indent="0">
              <a:buNone/>
              <a:defRPr sz="1600">
                <a:solidFill>
                  <a:schemeClr val="tx1">
                    <a:tint val="75000"/>
                  </a:schemeClr>
                </a:solidFill>
              </a:defRPr>
            </a:lvl3pPr>
            <a:lvl4pPr marL="1370410" indent="0">
              <a:buNone/>
              <a:defRPr sz="1400">
                <a:solidFill>
                  <a:schemeClr val="tx1">
                    <a:tint val="75000"/>
                  </a:schemeClr>
                </a:solidFill>
              </a:defRPr>
            </a:lvl4pPr>
            <a:lvl5pPr marL="1827211" indent="0">
              <a:buNone/>
              <a:defRPr sz="1400">
                <a:solidFill>
                  <a:schemeClr val="tx1">
                    <a:tint val="75000"/>
                  </a:schemeClr>
                </a:solidFill>
              </a:defRPr>
            </a:lvl5pPr>
            <a:lvl6pPr marL="2284011" indent="0">
              <a:buNone/>
              <a:defRPr sz="1400">
                <a:solidFill>
                  <a:schemeClr val="tx1">
                    <a:tint val="75000"/>
                  </a:schemeClr>
                </a:solidFill>
              </a:defRPr>
            </a:lvl6pPr>
            <a:lvl7pPr marL="2740817" indent="0">
              <a:buNone/>
              <a:defRPr sz="1400">
                <a:solidFill>
                  <a:schemeClr val="tx1">
                    <a:tint val="75000"/>
                  </a:schemeClr>
                </a:solidFill>
              </a:defRPr>
            </a:lvl7pPr>
            <a:lvl8pPr marL="3197614" indent="0">
              <a:buNone/>
              <a:defRPr sz="1400">
                <a:solidFill>
                  <a:schemeClr val="tx1">
                    <a:tint val="75000"/>
                  </a:schemeClr>
                </a:solidFill>
              </a:defRPr>
            </a:lvl8pPr>
            <a:lvl9pPr marL="3654421"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80E74B38-D33D-4FF4-8B9A-EC254BA6FB98}"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846BEBBA-9C4C-4209-A688-249569B978CC}" type="slidenum">
              <a:rPr lang="en-US" altLang="en-US"/>
              <a:pPr/>
              <a:t>‹#›</a:t>
            </a:fld>
            <a:endParaRPr lang="en-US" altLang="en-US"/>
          </a:p>
        </p:txBody>
      </p:sp>
    </p:spTree>
  </p:cSld>
  <p:clrMapOvr>
    <a:masterClrMapping/>
  </p:clrMapOvr>
  <p:transition spd="slow">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875" y="2276492"/>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78601" y="2276492"/>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E0BF17CE-8046-4893-BF60-13EE2451BB6C}" type="datetime1">
              <a:rPr lang="en-US"/>
              <a:pPr>
                <a:defRPr/>
              </a:pPr>
              <a:t>26-Mar-19</a:t>
            </a:fld>
            <a:endParaRPr lang="en-US"/>
          </a:p>
        </p:txBody>
      </p:sp>
      <p:sp>
        <p:nvSpPr>
          <p:cNvPr id="6"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620C99E0-EB36-41F5-ADE4-B40FDFC14FE6}" type="slidenum">
              <a:rPr lang="en-US" altLang="en-US"/>
              <a:pPr/>
              <a:t>‹#›</a:t>
            </a:fld>
            <a:endParaRPr lang="en-US" altLang="en-US"/>
          </a:p>
        </p:txBody>
      </p:sp>
    </p:spTree>
  </p:cSld>
  <p:clrMapOvr>
    <a:masterClrMapping/>
  </p:clrMapOvr>
  <p:transition spd="slow">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6798" indent="0">
              <a:buNone/>
              <a:defRPr sz="2000" b="1"/>
            </a:lvl2pPr>
            <a:lvl3pPr marL="913603" indent="0">
              <a:buNone/>
              <a:defRPr sz="1800" b="1"/>
            </a:lvl3pPr>
            <a:lvl4pPr marL="1370410" indent="0">
              <a:buNone/>
              <a:defRPr sz="1600" b="1"/>
            </a:lvl4pPr>
            <a:lvl5pPr marL="1827211" indent="0">
              <a:buNone/>
              <a:defRPr sz="1600" b="1"/>
            </a:lvl5pPr>
            <a:lvl6pPr marL="2284011" indent="0">
              <a:buNone/>
              <a:defRPr sz="1600" b="1"/>
            </a:lvl6pPr>
            <a:lvl7pPr marL="2740817" indent="0">
              <a:buNone/>
              <a:defRPr sz="1600" b="1"/>
            </a:lvl7pPr>
            <a:lvl8pPr marL="3197614" indent="0">
              <a:buNone/>
              <a:defRPr sz="1600" b="1"/>
            </a:lvl8pPr>
            <a:lvl9pPr marL="3654421"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6798" indent="0">
              <a:buNone/>
              <a:defRPr sz="2000" b="1"/>
            </a:lvl2pPr>
            <a:lvl3pPr marL="913603" indent="0">
              <a:buNone/>
              <a:defRPr sz="1800" b="1"/>
            </a:lvl3pPr>
            <a:lvl4pPr marL="1370410" indent="0">
              <a:buNone/>
              <a:defRPr sz="1600" b="1"/>
            </a:lvl4pPr>
            <a:lvl5pPr marL="1827211" indent="0">
              <a:buNone/>
              <a:defRPr sz="1600" b="1"/>
            </a:lvl5pPr>
            <a:lvl6pPr marL="2284011" indent="0">
              <a:buNone/>
              <a:defRPr sz="1600" b="1"/>
            </a:lvl6pPr>
            <a:lvl7pPr marL="2740817" indent="0">
              <a:buNone/>
              <a:defRPr sz="1600" b="1"/>
            </a:lvl7pPr>
            <a:lvl8pPr marL="3197614" indent="0">
              <a:buNone/>
              <a:defRPr sz="1600" b="1"/>
            </a:lvl8pPr>
            <a:lvl9pPr marL="365442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8E41F109-FDC9-4FE5-87D0-1348ADA1F3EB}" type="datetime1">
              <a:rPr lang="en-US"/>
              <a:pPr>
                <a:defRPr/>
              </a:pPr>
              <a:t>26-Mar-19</a:t>
            </a:fld>
            <a:endParaRPr lang="en-US"/>
          </a:p>
        </p:txBody>
      </p:sp>
      <p:sp>
        <p:nvSpPr>
          <p:cNvPr id="8"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9"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03EF1747-CECD-4084-A304-A588FAF9807C}" type="slidenum">
              <a:rPr lang="en-US" altLang="en-US"/>
              <a:pPr/>
              <a:t>‹#›</a:t>
            </a:fld>
            <a:endParaRPr lang="en-US" altLang="en-US"/>
          </a:p>
        </p:txBody>
      </p:sp>
    </p:spTree>
  </p:cSld>
  <p:clrMapOvr>
    <a:masterClrMapping/>
  </p:clrMapOvr>
  <p:transition spd="slow">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C3CC9458-345B-4C17-8422-AA716AEED165}" type="datetime1">
              <a:rPr lang="en-US"/>
              <a:pPr>
                <a:defRPr/>
              </a:pPr>
              <a:t>26-Mar-19</a:t>
            </a:fld>
            <a:endParaRPr lang="en-US"/>
          </a:p>
        </p:txBody>
      </p:sp>
      <p:sp>
        <p:nvSpPr>
          <p:cNvPr id="4"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5"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CD75C752-0DF5-442E-AF47-89DA0BD65A05}" type="slidenum">
              <a:rPr lang="en-US" altLang="en-US"/>
              <a:pPr/>
              <a:t>‹#›</a:t>
            </a:fld>
            <a:endParaRPr lang="en-US" altLang="en-US"/>
          </a:p>
        </p:txBody>
      </p:sp>
    </p:spTree>
  </p:cSld>
  <p:clrMapOvr>
    <a:masterClrMapping/>
  </p:clrMapOvr>
  <p:transition spd="slow">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F16944C6-4847-415E-A3F9-152B1760D5A2}" type="datetime1">
              <a:rPr lang="en-US"/>
              <a:pPr>
                <a:defRPr/>
              </a:pPr>
              <a:t>26-Mar-19</a:t>
            </a:fld>
            <a:endParaRPr lang="en-US"/>
          </a:p>
        </p:txBody>
      </p:sp>
      <p:sp>
        <p:nvSpPr>
          <p:cNvPr id="3"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4"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37391D70-F3DB-45C5-BA4B-DEEAE49CC275}" type="slidenum">
              <a:rPr lang="en-US" altLang="en-US"/>
              <a:pPr/>
              <a:t>‹#›</a:t>
            </a:fld>
            <a:endParaRPr lang="en-US" altLang="en-US"/>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028841AD-A9AC-4B0B-9BED-8F6E105933B3}" type="datetime1">
              <a:rPr lang="en-US"/>
              <a:pPr>
                <a:defRPr/>
              </a:pPr>
              <a:t>26-Mar-19</a:t>
            </a:fld>
            <a:endParaRPr lang="en-US" dirty="0"/>
          </a:p>
        </p:txBody>
      </p:sp>
      <p:sp>
        <p:nvSpPr>
          <p:cNvPr id="8"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ED4E6E1A-9E76-4CCF-B7D5-41BC2ECE44D6}" type="slidenum">
              <a:rPr lang="en-US" altLang="en-US"/>
              <a:pPr/>
              <a:t>‹#›</a:t>
            </a:fld>
            <a:endParaRPr lang="en-US" altLang="en-US"/>
          </a:p>
        </p:txBody>
      </p:sp>
    </p:spTree>
  </p:cSld>
  <p:clrMapOvr>
    <a:masterClrMapping/>
  </p:clrMapOvr>
  <p:transition spd="slow">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6798" indent="0">
              <a:buNone/>
              <a:defRPr sz="1200"/>
            </a:lvl2pPr>
            <a:lvl3pPr marL="913603" indent="0">
              <a:buNone/>
              <a:defRPr sz="1000"/>
            </a:lvl3pPr>
            <a:lvl4pPr marL="1370410" indent="0">
              <a:buNone/>
              <a:defRPr sz="900"/>
            </a:lvl4pPr>
            <a:lvl5pPr marL="1827211" indent="0">
              <a:buNone/>
              <a:defRPr sz="900"/>
            </a:lvl5pPr>
            <a:lvl6pPr marL="2284011" indent="0">
              <a:buNone/>
              <a:defRPr sz="900"/>
            </a:lvl6pPr>
            <a:lvl7pPr marL="2740817" indent="0">
              <a:buNone/>
              <a:defRPr sz="900"/>
            </a:lvl7pPr>
            <a:lvl8pPr marL="3197614" indent="0">
              <a:buNone/>
              <a:defRPr sz="900"/>
            </a:lvl8pPr>
            <a:lvl9pPr marL="3654421"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938A373A-45AF-4B93-B978-DC1D128B2984}" type="datetime1">
              <a:rPr lang="en-US"/>
              <a:pPr>
                <a:defRPr/>
              </a:pPr>
              <a:t>26-Mar-19</a:t>
            </a:fld>
            <a:endParaRPr lang="en-US"/>
          </a:p>
        </p:txBody>
      </p:sp>
      <p:sp>
        <p:nvSpPr>
          <p:cNvPr id="6"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973D5518-7BFE-4025-A57E-632073915299}" type="slidenum">
              <a:rPr lang="en-US" altLang="en-US"/>
              <a:pPr/>
              <a:t>‹#›</a:t>
            </a:fld>
            <a:endParaRPr lang="en-US" altLang="en-US"/>
          </a:p>
        </p:txBody>
      </p:sp>
    </p:spTree>
  </p:cSld>
  <p:clrMapOvr>
    <a:masterClrMapping/>
  </p:clrMapOvr>
  <p:transition spd="slow">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798" indent="0">
              <a:buNone/>
              <a:defRPr sz="2800"/>
            </a:lvl2pPr>
            <a:lvl3pPr marL="913603" indent="0">
              <a:buNone/>
              <a:defRPr sz="2400"/>
            </a:lvl3pPr>
            <a:lvl4pPr marL="1370410" indent="0">
              <a:buNone/>
              <a:defRPr sz="2000"/>
            </a:lvl4pPr>
            <a:lvl5pPr marL="1827211" indent="0">
              <a:buNone/>
              <a:defRPr sz="2000"/>
            </a:lvl5pPr>
            <a:lvl6pPr marL="2284011" indent="0">
              <a:buNone/>
              <a:defRPr sz="2000"/>
            </a:lvl6pPr>
            <a:lvl7pPr marL="2740817" indent="0">
              <a:buNone/>
              <a:defRPr sz="2000"/>
            </a:lvl7pPr>
            <a:lvl8pPr marL="3197614" indent="0">
              <a:buNone/>
              <a:defRPr sz="2000"/>
            </a:lvl8pPr>
            <a:lvl9pPr marL="3654421"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798" indent="0">
              <a:buNone/>
              <a:defRPr sz="1200"/>
            </a:lvl2pPr>
            <a:lvl3pPr marL="913603" indent="0">
              <a:buNone/>
              <a:defRPr sz="1000"/>
            </a:lvl3pPr>
            <a:lvl4pPr marL="1370410" indent="0">
              <a:buNone/>
              <a:defRPr sz="900"/>
            </a:lvl4pPr>
            <a:lvl5pPr marL="1827211" indent="0">
              <a:buNone/>
              <a:defRPr sz="900"/>
            </a:lvl5pPr>
            <a:lvl6pPr marL="2284011" indent="0">
              <a:buNone/>
              <a:defRPr sz="900"/>
            </a:lvl6pPr>
            <a:lvl7pPr marL="2740817" indent="0">
              <a:buNone/>
              <a:defRPr sz="900"/>
            </a:lvl7pPr>
            <a:lvl8pPr marL="3197614" indent="0">
              <a:buNone/>
              <a:defRPr sz="900"/>
            </a:lvl8pPr>
            <a:lvl9pPr marL="3654421"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473BA358-7467-4FED-B13E-2AEBF4B27E0B}" type="datetime1">
              <a:rPr lang="en-US"/>
              <a:pPr>
                <a:defRPr/>
              </a:pPr>
              <a:t>26-Mar-19</a:t>
            </a:fld>
            <a:endParaRPr lang="en-US"/>
          </a:p>
        </p:txBody>
      </p:sp>
      <p:sp>
        <p:nvSpPr>
          <p:cNvPr id="6"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84A40583-56D5-4DC2-87E1-EA036915E0F9}" type="slidenum">
              <a:rPr lang="en-US" altLang="en-US"/>
              <a:pPr/>
              <a:t>‹#›</a:t>
            </a:fld>
            <a:endParaRPr lang="en-US" altLang="en-US"/>
          </a:p>
        </p:txBody>
      </p:sp>
    </p:spTree>
  </p:cSld>
  <p:clrMapOvr>
    <a:masterClrMapping/>
  </p:clrMapOvr>
  <p:transition spd="slow">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C3C7F2F9-AC85-4CD1-BAB2-BC3F3BDC4A44}"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30C63788-4931-40D3-812D-DF96D9DE9763}" type="slidenum">
              <a:rPr lang="en-US" altLang="en-US"/>
              <a:pPr/>
              <a:t>‹#›</a:t>
            </a:fld>
            <a:endParaRPr lang="en-US" altLang="en-US"/>
          </a:p>
        </p:txBody>
      </p:sp>
    </p:spTree>
  </p:cSld>
  <p:clrMapOvr>
    <a:masterClrMapping/>
  </p:clrMapOvr>
  <p:transition spd="slow">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42"/>
            <a:ext cx="2925762" cy="8321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875" y="390542"/>
            <a:ext cx="8624888" cy="8321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10"/>
          </p:nvPr>
        </p:nvSpPr>
        <p:spPr/>
        <p:txBody>
          <a:bodyPr/>
          <a:lstStyle>
            <a:lvl1pPr>
              <a:defRPr/>
            </a:lvl1pPr>
          </a:lstStyle>
          <a:p>
            <a:pPr>
              <a:defRPr/>
            </a:pPr>
            <a:fld id="{74CC809A-D4ED-44A7-9FAA-51116DDE6B13}"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12"/>
          </p:nvPr>
        </p:nvSpPr>
        <p:spPr/>
        <p:txBody>
          <a:bodyPr/>
          <a:lstStyle>
            <a:lvl1pPr>
              <a:defRPr/>
            </a:lvl1pPr>
          </a:lstStyle>
          <a:p>
            <a:fld id="{5B1E9EAC-AFC5-437E-B16D-C44F2E3EBFAB}" type="slidenum">
              <a:rPr lang="en-US" altLang="en-US"/>
              <a:pPr/>
              <a:t>‹#›</a:t>
            </a:fld>
            <a:endParaRPr lang="en-US" altLang="en-US"/>
          </a:p>
        </p:txBody>
      </p:sp>
    </p:spTree>
  </p:cSld>
  <p:clrMapOvr>
    <a:masterClrMapping/>
  </p:clrMapOvr>
  <p:transition spd="slow">
    <p:wipe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6917" indent="0" algn="ctr">
              <a:buNone/>
              <a:defRPr>
                <a:solidFill>
                  <a:schemeClr val="tx1">
                    <a:tint val="75000"/>
                  </a:schemeClr>
                </a:solidFill>
              </a:defRPr>
            </a:lvl2pPr>
            <a:lvl3pPr marL="913836" indent="0" algn="ctr">
              <a:buNone/>
              <a:defRPr>
                <a:solidFill>
                  <a:schemeClr val="tx1">
                    <a:tint val="75000"/>
                  </a:schemeClr>
                </a:solidFill>
              </a:defRPr>
            </a:lvl3pPr>
            <a:lvl4pPr marL="1370760" indent="0" algn="ctr">
              <a:buNone/>
              <a:defRPr>
                <a:solidFill>
                  <a:schemeClr val="tx1">
                    <a:tint val="75000"/>
                  </a:schemeClr>
                </a:solidFill>
              </a:defRPr>
            </a:lvl4pPr>
            <a:lvl5pPr marL="1827678" indent="0" algn="ctr">
              <a:buNone/>
              <a:defRPr>
                <a:solidFill>
                  <a:schemeClr val="tx1">
                    <a:tint val="75000"/>
                  </a:schemeClr>
                </a:solidFill>
              </a:defRPr>
            </a:lvl5pPr>
            <a:lvl6pPr marL="2284596" indent="0" algn="ctr">
              <a:buNone/>
              <a:defRPr>
                <a:solidFill>
                  <a:schemeClr val="tx1">
                    <a:tint val="75000"/>
                  </a:schemeClr>
                </a:solidFill>
              </a:defRPr>
            </a:lvl6pPr>
            <a:lvl7pPr marL="2741518" indent="0" algn="ctr">
              <a:buNone/>
              <a:defRPr>
                <a:solidFill>
                  <a:schemeClr val="tx1">
                    <a:tint val="75000"/>
                  </a:schemeClr>
                </a:solidFill>
              </a:defRPr>
            </a:lvl7pPr>
            <a:lvl8pPr marL="3198432" indent="0" algn="ctr">
              <a:buNone/>
              <a:defRPr>
                <a:solidFill>
                  <a:schemeClr val="tx1">
                    <a:tint val="75000"/>
                  </a:schemeClr>
                </a:solidFill>
              </a:defRPr>
            </a:lvl8pPr>
            <a:lvl9pPr marL="3655356"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27EAA8A5-3503-48FC-97F1-7F4384BCB940}"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4FE6F5A0-B288-4207-9FFD-0D8DCC4E5DBE}" type="slidenum">
              <a:rPr lang="en-US" altLang="en-US"/>
              <a:pPr/>
              <a:t>‹#›</a:t>
            </a:fld>
            <a:endParaRPr lang="en-US" altLang="en-US"/>
          </a:p>
        </p:txBody>
      </p:sp>
    </p:spTree>
  </p:cSld>
  <p:clrMapOvr>
    <a:masterClrMapping/>
  </p:clrMapOvr>
  <p:transition spd="slow">
    <p:wipe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D65676C0-44B0-4750-83CD-CBC028F20C85}"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E7BACB7E-6438-4CB2-BDF9-0337BDC5F8E4}" type="slidenum">
              <a:rPr lang="en-US" altLang="en-US"/>
              <a:pPr/>
              <a:t>‹#›</a:t>
            </a:fld>
            <a:endParaRPr lang="en-US" altLang="en-US"/>
          </a:p>
        </p:txBody>
      </p:sp>
    </p:spTree>
  </p:cSld>
  <p:clrMapOvr>
    <a:masterClrMapping/>
  </p:clrMapOvr>
  <p:transition spd="slow">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5"/>
            <a:ext cx="7772400" cy="1500187"/>
          </a:xfrm>
        </p:spPr>
        <p:txBody>
          <a:bodyPr anchor="b"/>
          <a:lstStyle>
            <a:lvl1pPr marL="0" indent="0">
              <a:buNone/>
              <a:defRPr sz="2000">
                <a:solidFill>
                  <a:schemeClr val="tx1">
                    <a:tint val="75000"/>
                  </a:schemeClr>
                </a:solidFill>
              </a:defRPr>
            </a:lvl1pPr>
            <a:lvl2pPr marL="456917" indent="0">
              <a:buNone/>
              <a:defRPr sz="1800">
                <a:solidFill>
                  <a:schemeClr val="tx1">
                    <a:tint val="75000"/>
                  </a:schemeClr>
                </a:solidFill>
              </a:defRPr>
            </a:lvl2pPr>
            <a:lvl3pPr marL="913836" indent="0">
              <a:buNone/>
              <a:defRPr sz="1600">
                <a:solidFill>
                  <a:schemeClr val="tx1">
                    <a:tint val="75000"/>
                  </a:schemeClr>
                </a:solidFill>
              </a:defRPr>
            </a:lvl3pPr>
            <a:lvl4pPr marL="1370760" indent="0">
              <a:buNone/>
              <a:defRPr sz="1400">
                <a:solidFill>
                  <a:schemeClr val="tx1">
                    <a:tint val="75000"/>
                  </a:schemeClr>
                </a:solidFill>
              </a:defRPr>
            </a:lvl4pPr>
            <a:lvl5pPr marL="1827678" indent="0">
              <a:buNone/>
              <a:defRPr sz="1400">
                <a:solidFill>
                  <a:schemeClr val="tx1">
                    <a:tint val="75000"/>
                  </a:schemeClr>
                </a:solidFill>
              </a:defRPr>
            </a:lvl5pPr>
            <a:lvl6pPr marL="2284596" indent="0">
              <a:buNone/>
              <a:defRPr sz="1400">
                <a:solidFill>
                  <a:schemeClr val="tx1">
                    <a:tint val="75000"/>
                  </a:schemeClr>
                </a:solidFill>
              </a:defRPr>
            </a:lvl6pPr>
            <a:lvl7pPr marL="2741518" indent="0">
              <a:buNone/>
              <a:defRPr sz="1400">
                <a:solidFill>
                  <a:schemeClr val="tx1">
                    <a:tint val="75000"/>
                  </a:schemeClr>
                </a:solidFill>
              </a:defRPr>
            </a:lvl7pPr>
            <a:lvl8pPr marL="3198432" indent="0">
              <a:buNone/>
              <a:defRPr sz="1400">
                <a:solidFill>
                  <a:schemeClr val="tx1">
                    <a:tint val="75000"/>
                  </a:schemeClr>
                </a:solidFill>
              </a:defRPr>
            </a:lvl8pPr>
            <a:lvl9pPr marL="3655356"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B00221AB-57E5-438E-B7C5-60063F7BED14}"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8033EEC4-401F-4BE6-810F-8057318760A3}" type="slidenum">
              <a:rPr lang="en-US" altLang="en-US"/>
              <a:pPr/>
              <a:t>‹#›</a:t>
            </a:fld>
            <a:endParaRPr lang="en-US" altLang="en-US"/>
          </a:p>
        </p:txBody>
      </p:sp>
    </p:spTree>
  </p:cSld>
  <p:clrMapOvr>
    <a:masterClrMapping/>
  </p:clrMapOvr>
  <p:transition spd="slow">
    <p:wipe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875" y="2276487"/>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78601" y="2276487"/>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DCBF1DB3-4832-49C9-BE76-68826B935D07}" type="datetime1">
              <a:rPr lang="en-US"/>
              <a:pPr>
                <a:defRPr/>
              </a:pPr>
              <a:t>26-Mar-19</a:t>
            </a:fld>
            <a:endParaRPr lang="en-US"/>
          </a:p>
        </p:txBody>
      </p:sp>
      <p:sp>
        <p:nvSpPr>
          <p:cNvPr id="6"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A65D5D67-25F2-40A5-A2CB-056CACFC1341}" type="slidenum">
              <a:rPr lang="en-US" altLang="en-US"/>
              <a:pPr/>
              <a:t>‹#›</a:t>
            </a:fld>
            <a:endParaRPr lang="en-US" altLang="en-US"/>
          </a:p>
        </p:txBody>
      </p:sp>
    </p:spTree>
  </p:cSld>
  <p:clrMapOvr>
    <a:masterClrMapping/>
  </p:clrMapOvr>
  <p:transition spd="slow">
    <p:wipe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6917" indent="0">
              <a:buNone/>
              <a:defRPr sz="2000" b="1"/>
            </a:lvl2pPr>
            <a:lvl3pPr marL="913836" indent="0">
              <a:buNone/>
              <a:defRPr sz="1800" b="1"/>
            </a:lvl3pPr>
            <a:lvl4pPr marL="1370760" indent="0">
              <a:buNone/>
              <a:defRPr sz="1600" b="1"/>
            </a:lvl4pPr>
            <a:lvl5pPr marL="1827678" indent="0">
              <a:buNone/>
              <a:defRPr sz="1600" b="1"/>
            </a:lvl5pPr>
            <a:lvl6pPr marL="2284596" indent="0">
              <a:buNone/>
              <a:defRPr sz="1600" b="1"/>
            </a:lvl6pPr>
            <a:lvl7pPr marL="2741518" indent="0">
              <a:buNone/>
              <a:defRPr sz="1600" b="1"/>
            </a:lvl7pPr>
            <a:lvl8pPr marL="3198432" indent="0">
              <a:buNone/>
              <a:defRPr sz="1600" b="1"/>
            </a:lvl8pPr>
            <a:lvl9pPr marL="365535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6917" indent="0">
              <a:buNone/>
              <a:defRPr sz="2000" b="1"/>
            </a:lvl2pPr>
            <a:lvl3pPr marL="913836" indent="0">
              <a:buNone/>
              <a:defRPr sz="1800" b="1"/>
            </a:lvl3pPr>
            <a:lvl4pPr marL="1370760" indent="0">
              <a:buNone/>
              <a:defRPr sz="1600" b="1"/>
            </a:lvl4pPr>
            <a:lvl5pPr marL="1827678" indent="0">
              <a:buNone/>
              <a:defRPr sz="1600" b="1"/>
            </a:lvl5pPr>
            <a:lvl6pPr marL="2284596" indent="0">
              <a:buNone/>
              <a:defRPr sz="1600" b="1"/>
            </a:lvl6pPr>
            <a:lvl7pPr marL="2741518" indent="0">
              <a:buNone/>
              <a:defRPr sz="1600" b="1"/>
            </a:lvl7pPr>
            <a:lvl8pPr marL="3198432" indent="0">
              <a:buNone/>
              <a:defRPr sz="1600" b="1"/>
            </a:lvl8pPr>
            <a:lvl9pPr marL="365535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0E8AD169-CF24-47BB-8D55-92AD7C1D9A94}" type="datetime1">
              <a:rPr lang="en-US"/>
              <a:pPr>
                <a:defRPr/>
              </a:pPr>
              <a:t>26-Mar-19</a:t>
            </a:fld>
            <a:endParaRPr lang="en-US"/>
          </a:p>
        </p:txBody>
      </p:sp>
      <p:sp>
        <p:nvSpPr>
          <p:cNvPr id="8"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9"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1812243F-37E8-478F-975B-6C19B9F401B2}" type="slidenum">
              <a:rPr lang="en-US" altLang="en-US"/>
              <a:pPr/>
              <a:t>‹#›</a:t>
            </a:fld>
            <a:endParaRPr lang="en-US" altLang="en-US"/>
          </a:p>
        </p:txBody>
      </p:sp>
    </p:spTree>
  </p:cSld>
  <p:clrMapOvr>
    <a:masterClrMapping/>
  </p:clrMapOvr>
  <p:transition spd="slow">
    <p:wipe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4C628744-7C8D-4E86-9468-80DA9E313A04}" type="datetime1">
              <a:rPr lang="en-US"/>
              <a:pPr>
                <a:defRPr/>
              </a:pPr>
              <a:t>26-Mar-19</a:t>
            </a:fld>
            <a:endParaRPr lang="en-US"/>
          </a:p>
        </p:txBody>
      </p:sp>
      <p:sp>
        <p:nvSpPr>
          <p:cNvPr id="4"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5"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612A5A71-C34E-4270-B9B1-CB8040C065B1}" type="slidenum">
              <a:rPr lang="en-US" altLang="en-US"/>
              <a:pPr/>
              <a:t>‹#›</a:t>
            </a:fld>
            <a:endParaRPr lang="en-US" altLang="en-US"/>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3">
            <a:extLst>
              <a:ext uri="{FF2B5EF4-FFF2-40B4-BE49-F238E27FC236}">
                <a16:creationId xmlns:a16="http://schemas.microsoft.com/office/drawing/2014/main" xmlns="" id="{724DFF8E-7FD6-4244-B741-105483352C4E}"/>
              </a:ext>
            </a:extLst>
          </p:cNvPr>
          <p:cNvSpPr>
            <a:spLocks noGrp="1"/>
          </p:cNvSpPr>
          <p:nvPr>
            <p:ph type="dt" sz="half" idx="10"/>
          </p:nvPr>
        </p:nvSpPr>
        <p:spPr/>
        <p:txBody>
          <a:bodyPr/>
          <a:lstStyle>
            <a:lvl1pPr>
              <a:defRPr/>
            </a:lvl1pPr>
          </a:lstStyle>
          <a:p>
            <a:pPr>
              <a:defRPr/>
            </a:pPr>
            <a:fld id="{AE5C7AD8-E0B5-4B71-AB32-CCF01FDECDFF}" type="datetime1">
              <a:rPr lang="en-US"/>
              <a:pPr>
                <a:defRPr/>
              </a:pPr>
              <a:t>26-Mar-19</a:t>
            </a:fld>
            <a:endParaRPr lang="en-US" dirty="0"/>
          </a:p>
        </p:txBody>
      </p:sp>
      <p:sp>
        <p:nvSpPr>
          <p:cNvPr id="4" name="Footer Placeholder 54">
            <a:extLst>
              <a:ext uri="{FF2B5EF4-FFF2-40B4-BE49-F238E27FC236}">
                <a16:creationId xmlns:a16="http://schemas.microsoft.com/office/drawing/2014/main" xmlns="" id="{EC0894B1-6314-4712-8F3D-8EB0ED2AF7FC}"/>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5">
            <a:extLst>
              <a:ext uri="{FF2B5EF4-FFF2-40B4-BE49-F238E27FC236}">
                <a16:creationId xmlns:a16="http://schemas.microsoft.com/office/drawing/2014/main" xmlns="" id="{EBCEA373-2D32-4EC5-B92E-423056390460}"/>
              </a:ext>
            </a:extLst>
          </p:cNvPr>
          <p:cNvSpPr>
            <a:spLocks noGrp="1"/>
          </p:cNvSpPr>
          <p:nvPr>
            <p:ph type="sldNum" sz="quarter" idx="12"/>
          </p:nvPr>
        </p:nvSpPr>
        <p:spPr/>
        <p:txBody>
          <a:bodyPr/>
          <a:lstStyle>
            <a:lvl1pPr>
              <a:defRPr/>
            </a:lvl1pPr>
          </a:lstStyle>
          <a:p>
            <a:fld id="{74EAE620-F7CE-4B73-B5AD-3DD2D0F95C16}" type="slidenum">
              <a:rPr lang="en-US" altLang="en-US"/>
              <a:pPr/>
              <a:t>‹#›</a:t>
            </a:fld>
            <a:endParaRPr lang="en-US" altLang="en-US"/>
          </a:p>
        </p:txBody>
      </p:sp>
    </p:spTree>
  </p:cSld>
  <p:clrMapOvr>
    <a:masterClrMapping/>
  </p:clrMapOvr>
  <p:transition spd="slow">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60D8CF75-0F3A-4794-9810-E39B1EE3E0C3}" type="datetime1">
              <a:rPr lang="en-US"/>
              <a:pPr>
                <a:defRPr/>
              </a:pPr>
              <a:t>26-Mar-19</a:t>
            </a:fld>
            <a:endParaRPr lang="en-US"/>
          </a:p>
        </p:txBody>
      </p:sp>
      <p:sp>
        <p:nvSpPr>
          <p:cNvPr id="3"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4"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7E097347-54F1-46F6-A7AF-22F85DD2C7A8}" type="slidenum">
              <a:rPr lang="en-US" altLang="en-US"/>
              <a:pPr/>
              <a:t>‹#›</a:t>
            </a:fld>
            <a:endParaRPr lang="en-US" altLang="en-US"/>
          </a:p>
        </p:txBody>
      </p:sp>
    </p:spTree>
  </p:cSld>
  <p:clrMapOvr>
    <a:masterClrMapping/>
  </p:clrMapOvr>
  <p:transition spd="slow">
    <p:wipe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6917" indent="0">
              <a:buNone/>
              <a:defRPr sz="1200"/>
            </a:lvl2pPr>
            <a:lvl3pPr marL="913836" indent="0">
              <a:buNone/>
              <a:defRPr sz="1000"/>
            </a:lvl3pPr>
            <a:lvl4pPr marL="1370760" indent="0">
              <a:buNone/>
              <a:defRPr sz="900"/>
            </a:lvl4pPr>
            <a:lvl5pPr marL="1827678" indent="0">
              <a:buNone/>
              <a:defRPr sz="900"/>
            </a:lvl5pPr>
            <a:lvl6pPr marL="2284596" indent="0">
              <a:buNone/>
              <a:defRPr sz="900"/>
            </a:lvl6pPr>
            <a:lvl7pPr marL="2741518" indent="0">
              <a:buNone/>
              <a:defRPr sz="900"/>
            </a:lvl7pPr>
            <a:lvl8pPr marL="3198432" indent="0">
              <a:buNone/>
              <a:defRPr sz="900"/>
            </a:lvl8pPr>
            <a:lvl9pPr marL="3655356"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618ABE6F-FAFA-47E5-9BDC-D449F597CA0B}" type="datetime1">
              <a:rPr lang="en-US"/>
              <a:pPr>
                <a:defRPr/>
              </a:pPr>
              <a:t>26-Mar-19</a:t>
            </a:fld>
            <a:endParaRPr lang="en-US"/>
          </a:p>
        </p:txBody>
      </p:sp>
      <p:sp>
        <p:nvSpPr>
          <p:cNvPr id="6"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6FDEAC6F-B6E6-4907-8DBC-74A17A05EEE8}" type="slidenum">
              <a:rPr lang="en-US" altLang="en-US"/>
              <a:pPr/>
              <a:t>‹#›</a:t>
            </a:fld>
            <a:endParaRPr lang="en-US" altLang="en-US"/>
          </a:p>
        </p:txBody>
      </p:sp>
    </p:spTree>
  </p:cSld>
  <p:clrMapOvr>
    <a:masterClrMapping/>
  </p:clrMapOvr>
  <p:transition spd="slow">
    <p:wipe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6917" indent="0">
              <a:buNone/>
              <a:defRPr sz="2800"/>
            </a:lvl2pPr>
            <a:lvl3pPr marL="913836" indent="0">
              <a:buNone/>
              <a:defRPr sz="2400"/>
            </a:lvl3pPr>
            <a:lvl4pPr marL="1370760" indent="0">
              <a:buNone/>
              <a:defRPr sz="2000"/>
            </a:lvl4pPr>
            <a:lvl5pPr marL="1827678" indent="0">
              <a:buNone/>
              <a:defRPr sz="2000"/>
            </a:lvl5pPr>
            <a:lvl6pPr marL="2284596" indent="0">
              <a:buNone/>
              <a:defRPr sz="2000"/>
            </a:lvl6pPr>
            <a:lvl7pPr marL="2741518" indent="0">
              <a:buNone/>
              <a:defRPr sz="2000"/>
            </a:lvl7pPr>
            <a:lvl8pPr marL="3198432" indent="0">
              <a:buNone/>
              <a:defRPr sz="2000"/>
            </a:lvl8pPr>
            <a:lvl9pPr marL="3655356"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6917" indent="0">
              <a:buNone/>
              <a:defRPr sz="1200"/>
            </a:lvl2pPr>
            <a:lvl3pPr marL="913836" indent="0">
              <a:buNone/>
              <a:defRPr sz="1000"/>
            </a:lvl3pPr>
            <a:lvl4pPr marL="1370760" indent="0">
              <a:buNone/>
              <a:defRPr sz="900"/>
            </a:lvl4pPr>
            <a:lvl5pPr marL="1827678" indent="0">
              <a:buNone/>
              <a:defRPr sz="900"/>
            </a:lvl5pPr>
            <a:lvl6pPr marL="2284596" indent="0">
              <a:buNone/>
              <a:defRPr sz="900"/>
            </a:lvl6pPr>
            <a:lvl7pPr marL="2741518" indent="0">
              <a:buNone/>
              <a:defRPr sz="900"/>
            </a:lvl7pPr>
            <a:lvl8pPr marL="3198432" indent="0">
              <a:buNone/>
              <a:defRPr sz="900"/>
            </a:lvl8pPr>
            <a:lvl9pPr marL="3655356"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8B9D5F3E-C2FD-4643-9742-F109C2A420FB}" type="datetime1">
              <a:rPr lang="en-US"/>
              <a:pPr>
                <a:defRPr/>
              </a:pPr>
              <a:t>26-Mar-19</a:t>
            </a:fld>
            <a:endParaRPr lang="en-US"/>
          </a:p>
        </p:txBody>
      </p:sp>
      <p:sp>
        <p:nvSpPr>
          <p:cNvPr id="6"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8DDE0B33-07D9-4D40-9FBA-22066F5B0ED3}" type="slidenum">
              <a:rPr lang="en-US" altLang="en-US"/>
              <a:pPr/>
              <a:t>‹#›</a:t>
            </a:fld>
            <a:endParaRPr lang="en-US" altLang="en-US"/>
          </a:p>
        </p:txBody>
      </p:sp>
    </p:spTree>
  </p:cSld>
  <p:clrMapOvr>
    <a:masterClrMapping/>
  </p:clrMapOvr>
  <p:transition spd="slow">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996DDCEE-52DF-428E-BB08-AB07F2EB4019}"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526040B0-308F-4229-95A3-AC8238D7EB04}" type="slidenum">
              <a:rPr lang="en-US" altLang="en-US"/>
              <a:pPr/>
              <a:t>‹#›</a:t>
            </a:fld>
            <a:endParaRPr lang="en-US" altLang="en-US"/>
          </a:p>
        </p:txBody>
      </p:sp>
    </p:spTree>
  </p:cSld>
  <p:clrMapOvr>
    <a:masterClrMapping/>
  </p:clrMapOvr>
  <p:transition spd="slow">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37"/>
            <a:ext cx="2925762" cy="8321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875" y="390537"/>
            <a:ext cx="8624888" cy="8321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10"/>
          </p:nvPr>
        </p:nvSpPr>
        <p:spPr/>
        <p:txBody>
          <a:bodyPr/>
          <a:lstStyle>
            <a:lvl1pPr>
              <a:defRPr/>
            </a:lvl1pPr>
          </a:lstStyle>
          <a:p>
            <a:pPr>
              <a:defRPr/>
            </a:pPr>
            <a:fld id="{38FCBFAC-D054-43DE-B2EE-CBB3E2D6AE7B}"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12"/>
          </p:nvPr>
        </p:nvSpPr>
        <p:spPr/>
        <p:txBody>
          <a:bodyPr/>
          <a:lstStyle>
            <a:lvl1pPr>
              <a:defRPr/>
            </a:lvl1pPr>
          </a:lstStyle>
          <a:p>
            <a:fld id="{31F7D7F8-508C-4CDC-BC0E-B2545E6AA1CF}" type="slidenum">
              <a:rPr lang="en-US" altLang="en-US"/>
              <a:pPr/>
              <a:t>‹#›</a:t>
            </a:fld>
            <a:endParaRPr lang="en-US" altLang="en-US"/>
          </a:p>
        </p:txBody>
      </p:sp>
    </p:spTree>
  </p:cSld>
  <p:clrMapOvr>
    <a:masterClrMapping/>
  </p:clrMapOvr>
  <p:transition spd="slow">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30" indent="0" algn="ctr">
              <a:buNone/>
              <a:defRPr>
                <a:solidFill>
                  <a:schemeClr val="tx1">
                    <a:tint val="75000"/>
                  </a:schemeClr>
                </a:solidFill>
              </a:defRPr>
            </a:lvl2pPr>
            <a:lvl3pPr marL="914259" indent="0" algn="ctr">
              <a:buNone/>
              <a:defRPr>
                <a:solidFill>
                  <a:schemeClr val="tx1">
                    <a:tint val="75000"/>
                  </a:schemeClr>
                </a:solidFill>
              </a:defRPr>
            </a:lvl3pPr>
            <a:lvl4pPr marL="1371390" indent="0" algn="ctr">
              <a:buNone/>
              <a:defRPr>
                <a:solidFill>
                  <a:schemeClr val="tx1">
                    <a:tint val="75000"/>
                  </a:schemeClr>
                </a:solidFill>
              </a:defRPr>
            </a:lvl4pPr>
            <a:lvl5pPr marL="1828519" indent="0" algn="ctr">
              <a:buNone/>
              <a:defRPr>
                <a:solidFill>
                  <a:schemeClr val="tx1">
                    <a:tint val="75000"/>
                  </a:schemeClr>
                </a:solidFill>
              </a:defRPr>
            </a:lvl5pPr>
            <a:lvl6pPr marL="2285649" indent="0" algn="ctr">
              <a:buNone/>
              <a:defRPr>
                <a:solidFill>
                  <a:schemeClr val="tx1">
                    <a:tint val="75000"/>
                  </a:schemeClr>
                </a:solidFill>
              </a:defRPr>
            </a:lvl6pPr>
            <a:lvl7pPr marL="2742780" indent="0" algn="ctr">
              <a:buNone/>
              <a:defRPr>
                <a:solidFill>
                  <a:schemeClr val="tx1">
                    <a:tint val="75000"/>
                  </a:schemeClr>
                </a:solidFill>
              </a:defRPr>
            </a:lvl7pPr>
            <a:lvl8pPr marL="3199908" indent="0" algn="ctr">
              <a:buNone/>
              <a:defRPr>
                <a:solidFill>
                  <a:schemeClr val="tx1">
                    <a:tint val="75000"/>
                  </a:schemeClr>
                </a:solidFill>
              </a:defRPr>
            </a:lvl8pPr>
            <a:lvl9pPr marL="3657039"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0508BB37-F6EA-4D38-A89C-9DED985FB30B}"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017F5EFA-7A22-4B68-927B-7D294AA038CF}" type="slidenum">
              <a:rPr lang="en-US" altLang="en-US"/>
              <a:pPr/>
              <a:t>‹#›</a:t>
            </a:fld>
            <a:endParaRPr lang="en-US" altLang="en-US"/>
          </a:p>
        </p:txBody>
      </p:sp>
    </p:spTree>
  </p:cSld>
  <p:clrMapOvr>
    <a:masterClrMapping/>
  </p:clrMapOvr>
  <p:transition spd="slow">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F163ED86-6083-46A2-B84F-514F8B99B176}"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6A4AEDED-C5E6-4BB9-ADD4-C3133A6212E1}" type="slidenum">
              <a:rPr lang="en-US" altLang="en-US"/>
              <a:pPr/>
              <a:t>‹#›</a:t>
            </a:fld>
            <a:endParaRPr lang="en-US" altLang="en-US"/>
          </a:p>
        </p:txBody>
      </p:sp>
    </p:spTree>
  </p:cSld>
  <p:clrMapOvr>
    <a:masterClrMapping/>
  </p:clrMapOvr>
  <p:transition spd="slow">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3273E6F8-9439-4EE2-B762-D386383D76F3}"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29902656-4622-486F-81EC-4454FE968851}" type="slidenum">
              <a:rPr lang="en-US" altLang="en-US"/>
              <a:pPr/>
              <a:t>‹#›</a:t>
            </a:fld>
            <a:endParaRPr lang="en-US" altLang="en-US"/>
          </a:p>
        </p:txBody>
      </p:sp>
    </p:spTree>
  </p:cSld>
  <p:clrMapOvr>
    <a:masterClrMapping/>
  </p:clrMapOvr>
  <p:transition spd="slow">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875" y="2276478"/>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78601" y="2276478"/>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E6081922-10E4-4F0A-A747-8A88F226D9C2}"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AAA0BD34-6BBD-4392-9B8F-6E65D121C709}" type="slidenum">
              <a:rPr lang="en-US" altLang="en-US"/>
              <a:pPr/>
              <a:t>‹#›</a:t>
            </a:fld>
            <a:endParaRPr lang="en-US" altLang="en-US"/>
          </a:p>
        </p:txBody>
      </p:sp>
    </p:spTree>
  </p:cSld>
  <p:clrMapOvr>
    <a:masterClrMapping/>
  </p:clrMapOvr>
  <p:transition spd="slow">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A9949B3A-FE17-4DF2-8D64-8644F5B8D0D5}" type="datetime1">
              <a:rPr lang="en-US"/>
              <a:pPr>
                <a:defRPr/>
              </a:pPr>
              <a:t>26-Mar-19</a:t>
            </a:fld>
            <a:endParaRPr lang="en-US" dirty="0"/>
          </a:p>
        </p:txBody>
      </p:sp>
      <p:sp>
        <p:nvSpPr>
          <p:cNvPr id="8"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9"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D1F2E69E-0859-4FB1-8A88-8200C2ADAD98}" type="slidenum">
              <a:rPr lang="en-US" altLang="en-US"/>
              <a:pPr/>
              <a:t>‹#›</a:t>
            </a:fld>
            <a:endParaRPr lang="en-US" altLang="en-US"/>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53">
            <a:extLst>
              <a:ext uri="{FF2B5EF4-FFF2-40B4-BE49-F238E27FC236}">
                <a16:creationId xmlns:a16="http://schemas.microsoft.com/office/drawing/2014/main" xmlns="" id="{14844184-DE92-4C6B-AC42-1AE4CAEC9E84}"/>
              </a:ext>
            </a:extLst>
          </p:cNvPr>
          <p:cNvSpPr>
            <a:spLocks noGrp="1"/>
          </p:cNvSpPr>
          <p:nvPr>
            <p:ph type="dt" sz="half" idx="10"/>
          </p:nvPr>
        </p:nvSpPr>
        <p:spPr/>
        <p:txBody>
          <a:bodyPr/>
          <a:lstStyle>
            <a:lvl1pPr>
              <a:defRPr/>
            </a:lvl1pPr>
          </a:lstStyle>
          <a:p>
            <a:pPr>
              <a:defRPr/>
            </a:pPr>
            <a:fld id="{17333D12-0749-478B-AD65-8DAB5C7E66ED}" type="datetime1">
              <a:rPr lang="en-US"/>
              <a:pPr>
                <a:defRPr/>
              </a:pPr>
              <a:t>26-Mar-19</a:t>
            </a:fld>
            <a:endParaRPr lang="en-US" dirty="0"/>
          </a:p>
        </p:txBody>
      </p:sp>
      <p:sp>
        <p:nvSpPr>
          <p:cNvPr id="3" name="Footer Placeholder 54">
            <a:extLst>
              <a:ext uri="{FF2B5EF4-FFF2-40B4-BE49-F238E27FC236}">
                <a16:creationId xmlns:a16="http://schemas.microsoft.com/office/drawing/2014/main" xmlns="" id="{D40C6D3B-A6E7-4690-BECA-50E5044497AF}"/>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5">
            <a:extLst>
              <a:ext uri="{FF2B5EF4-FFF2-40B4-BE49-F238E27FC236}">
                <a16:creationId xmlns:a16="http://schemas.microsoft.com/office/drawing/2014/main" xmlns="" id="{EB5CCE28-D391-4F3E-994C-C72E4C4B351E}"/>
              </a:ext>
            </a:extLst>
          </p:cNvPr>
          <p:cNvSpPr>
            <a:spLocks noGrp="1"/>
          </p:cNvSpPr>
          <p:nvPr>
            <p:ph type="sldNum" sz="quarter" idx="12"/>
          </p:nvPr>
        </p:nvSpPr>
        <p:spPr/>
        <p:txBody>
          <a:bodyPr/>
          <a:lstStyle>
            <a:lvl1pPr>
              <a:defRPr/>
            </a:lvl1pPr>
          </a:lstStyle>
          <a:p>
            <a:fld id="{1DA34937-46B5-48FB-9A6C-013AD694615F}" type="slidenum">
              <a:rPr lang="en-US" altLang="en-US"/>
              <a:pPr/>
              <a:t>‹#›</a:t>
            </a:fld>
            <a:endParaRPr lang="en-US" altLang="en-US"/>
          </a:p>
        </p:txBody>
      </p:sp>
    </p:spTree>
  </p:cSld>
  <p:clrMapOvr>
    <a:overrideClrMapping bg1="lt1" tx1="dk1" bg2="lt2" tx2="dk2" accent1="accent1" accent2="accent2" accent3="accent3" accent4="accent4" accent5="accent5" accent6="accent6" hlink="hlink" folHlink="folHlink"/>
  </p:clrMapOvr>
  <p:transition spd="slow">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71D54EE7-3FAA-4CE2-9A89-4BECC5A8EC12}" type="datetime1">
              <a:rPr lang="en-US"/>
              <a:pPr>
                <a:defRPr/>
              </a:pPr>
              <a:t>26-Mar-19</a:t>
            </a:fld>
            <a:endParaRPr lang="en-US" dirty="0"/>
          </a:p>
        </p:txBody>
      </p:sp>
      <p:sp>
        <p:nvSpPr>
          <p:cNvPr id="4"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5"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A7D0A1D1-0B3C-4515-8ADA-C6CBBE8C32F3}" type="slidenum">
              <a:rPr lang="en-US" altLang="en-US"/>
              <a:pPr/>
              <a:t>‹#›</a:t>
            </a:fld>
            <a:endParaRPr lang="en-US" altLang="en-US"/>
          </a:p>
        </p:txBody>
      </p:sp>
    </p:spTree>
  </p:cSld>
  <p:clrMapOvr>
    <a:masterClrMapping/>
  </p:clrMapOvr>
  <p:transition spd="slow">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934A9EDC-D650-4473-A28F-998CAFFE664E}" type="datetime1">
              <a:rPr lang="en-US"/>
              <a:pPr>
                <a:defRPr/>
              </a:pPr>
              <a:t>26-Mar-19</a:t>
            </a:fld>
            <a:endParaRPr lang="en-US" dirty="0"/>
          </a:p>
        </p:txBody>
      </p:sp>
      <p:sp>
        <p:nvSpPr>
          <p:cNvPr id="3"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4"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2ED1818E-57A4-4E0F-8FA2-C5C6FBF20027}" type="slidenum">
              <a:rPr lang="en-US" altLang="en-US"/>
              <a:pPr/>
              <a:t>‹#›</a:t>
            </a:fld>
            <a:endParaRPr lang="en-US" altLang="en-US"/>
          </a:p>
        </p:txBody>
      </p:sp>
    </p:spTree>
  </p:cSld>
  <p:clrMapOvr>
    <a:masterClrMapping/>
  </p:clrMapOvr>
  <p:transition spd="slow">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ABE7E093-083A-4D1F-B6F8-434BBD8F4F50}"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690AC486-AF19-45B8-9263-E1F9725FA809}" type="slidenum">
              <a:rPr lang="en-US" altLang="en-US"/>
              <a:pPr/>
              <a:t>‹#›</a:t>
            </a:fld>
            <a:endParaRPr lang="en-US" altLang="en-US"/>
          </a:p>
        </p:txBody>
      </p:sp>
    </p:spTree>
  </p:cSld>
  <p:clrMapOvr>
    <a:masterClrMapping/>
  </p:clrMapOvr>
  <p:transition spd="slow">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47039075-D6D2-4550-B313-E8295316926E}" type="datetime1">
              <a:rPr lang="en-US"/>
              <a:pPr>
                <a:defRPr/>
              </a:pPr>
              <a:t>26-Mar-19</a:t>
            </a:fld>
            <a:endParaRPr lang="en-US" dirty="0"/>
          </a:p>
        </p:txBody>
      </p:sp>
      <p:sp>
        <p:nvSpPr>
          <p:cNvPr id="6"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7"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A4FAD2B9-A485-4A35-B0B1-978D0C60062E}" type="slidenum">
              <a:rPr lang="en-US" altLang="en-US"/>
              <a:pPr/>
              <a:t>‹#›</a:t>
            </a:fld>
            <a:endParaRPr lang="en-US" altLang="en-US"/>
          </a:p>
        </p:txBody>
      </p:sp>
    </p:spTree>
  </p:cSld>
  <p:clrMapOvr>
    <a:masterClrMapping/>
  </p:clrMapOvr>
  <p:transition spd="slow">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91AE2048-2BBF-420C-A2F6-96C7BC6FE51E}"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3BB1AAC3-BF86-4705-BBA5-3CBBBC0CAE69}" type="slidenum">
              <a:rPr lang="en-US" altLang="en-US"/>
              <a:pPr/>
              <a:t>‹#›</a:t>
            </a:fld>
            <a:endParaRPr lang="en-US" altLang="en-US"/>
          </a:p>
        </p:txBody>
      </p:sp>
    </p:spTree>
  </p:cSld>
  <p:clrMapOvr>
    <a:masterClrMapping/>
  </p:clrMapOvr>
  <p:transition spd="slow">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8"/>
            <a:ext cx="2925762" cy="8321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0875" y="390528"/>
            <a:ext cx="8624888" cy="8321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10"/>
          </p:nvPr>
        </p:nvSpPr>
        <p:spPr/>
        <p:txBody>
          <a:bodyPr/>
          <a:lstStyle>
            <a:lvl1pPr>
              <a:defRPr/>
            </a:lvl1pPr>
          </a:lstStyle>
          <a:p>
            <a:pPr>
              <a:defRPr/>
            </a:pPr>
            <a:fld id="{84E22F23-DBE2-4876-95D3-7D1DA054461C}"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11"/>
          </p:nvPr>
        </p:nvSpPr>
        <p:spPr/>
        <p:txBody>
          <a:bodyPr/>
          <a:lstStyle>
            <a:lvl1pPr>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12"/>
          </p:nvPr>
        </p:nvSpPr>
        <p:spPr/>
        <p:txBody>
          <a:bodyPr/>
          <a:lstStyle>
            <a:lvl1pPr>
              <a:defRPr/>
            </a:lvl1pPr>
          </a:lstStyle>
          <a:p>
            <a:fld id="{79AC8FD0-EEEB-42CC-BC4D-8EB14147117F}" type="slidenum">
              <a:rPr lang="en-US" altLang="en-US"/>
              <a:pPr/>
              <a:t>‹#›</a:t>
            </a:fld>
            <a:endParaRPr lang="en-US" altLang="en-US"/>
          </a:p>
        </p:txBody>
      </p:sp>
    </p:spTree>
  </p:cSld>
  <p:clrMapOvr>
    <a:masterClrMapping/>
  </p:clrMapOvr>
  <p:transition spd="slow">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11" indent="0" algn="ctr">
              <a:buNone/>
              <a:defRPr>
                <a:solidFill>
                  <a:schemeClr val="tx1">
                    <a:tint val="75000"/>
                  </a:schemeClr>
                </a:solidFill>
              </a:defRPr>
            </a:lvl2pPr>
            <a:lvl3pPr marL="914024" indent="0" algn="ctr">
              <a:buNone/>
              <a:defRPr>
                <a:solidFill>
                  <a:schemeClr val="tx1">
                    <a:tint val="75000"/>
                  </a:schemeClr>
                </a:solidFill>
              </a:defRPr>
            </a:lvl3pPr>
            <a:lvl4pPr marL="1371040" indent="0" algn="ctr">
              <a:buNone/>
              <a:defRPr>
                <a:solidFill>
                  <a:schemeClr val="tx1">
                    <a:tint val="75000"/>
                  </a:schemeClr>
                </a:solidFill>
              </a:defRPr>
            </a:lvl4pPr>
            <a:lvl5pPr marL="1828052" indent="0" algn="ctr">
              <a:buNone/>
              <a:defRPr>
                <a:solidFill>
                  <a:schemeClr val="tx1">
                    <a:tint val="75000"/>
                  </a:schemeClr>
                </a:solidFill>
              </a:defRPr>
            </a:lvl5pPr>
            <a:lvl6pPr marL="2285064" indent="0" algn="ctr">
              <a:buNone/>
              <a:defRPr>
                <a:solidFill>
                  <a:schemeClr val="tx1">
                    <a:tint val="75000"/>
                  </a:schemeClr>
                </a:solidFill>
              </a:defRPr>
            </a:lvl6pPr>
            <a:lvl7pPr marL="2742079" indent="0" algn="ctr">
              <a:buNone/>
              <a:defRPr>
                <a:solidFill>
                  <a:schemeClr val="tx1">
                    <a:tint val="75000"/>
                  </a:schemeClr>
                </a:solidFill>
              </a:defRPr>
            </a:lvl7pPr>
            <a:lvl8pPr marL="3199088" indent="0" algn="ctr">
              <a:buNone/>
              <a:defRPr>
                <a:solidFill>
                  <a:schemeClr val="tx1">
                    <a:tint val="75000"/>
                  </a:schemeClr>
                </a:solidFill>
              </a:defRPr>
            </a:lvl8pPr>
            <a:lvl9pPr marL="3656104"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7807003D-46F5-4959-8B9B-4E086D9E66F6}"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E2704A29-52FE-4D0A-BD57-4981C570A417}" type="slidenum">
              <a:rPr lang="en-US" altLang="en-US"/>
              <a:pPr/>
              <a:t>‹#›</a:t>
            </a:fld>
            <a:endParaRPr lang="en-US" altLang="en-US"/>
          </a:p>
        </p:txBody>
      </p:sp>
    </p:spTree>
  </p:cSld>
  <p:clrMapOvr>
    <a:masterClrMapping/>
  </p:clrMapOvr>
  <p:transition spd="slow">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4246703F-6FD6-462D-B9BB-3767B3E912DF}"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5CF182F0-DB41-47D4-913C-111CE4AC5E2A}" type="slidenum">
              <a:rPr lang="en-US" altLang="en-US"/>
              <a:pPr/>
              <a:t>‹#›</a:t>
            </a:fld>
            <a:endParaRPr lang="en-US" altLang="en-US"/>
          </a:p>
        </p:txBody>
      </p:sp>
    </p:spTree>
  </p:cSld>
  <p:clrMapOvr>
    <a:masterClrMapping/>
  </p:clrMapOvr>
  <p:transition spd="slow">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solidFill>
                  <a:schemeClr val="tx1">
                    <a:tint val="75000"/>
                  </a:schemeClr>
                </a:solidFill>
              </a:defRPr>
            </a:lvl1pPr>
            <a:lvl2pPr marL="457011" indent="0">
              <a:buNone/>
              <a:defRPr sz="1800">
                <a:solidFill>
                  <a:schemeClr val="tx1">
                    <a:tint val="75000"/>
                  </a:schemeClr>
                </a:solidFill>
              </a:defRPr>
            </a:lvl2pPr>
            <a:lvl3pPr marL="914024" indent="0">
              <a:buNone/>
              <a:defRPr sz="1600">
                <a:solidFill>
                  <a:schemeClr val="tx1">
                    <a:tint val="75000"/>
                  </a:schemeClr>
                </a:solidFill>
              </a:defRPr>
            </a:lvl3pPr>
            <a:lvl4pPr marL="1371040" indent="0">
              <a:buNone/>
              <a:defRPr sz="1400">
                <a:solidFill>
                  <a:schemeClr val="tx1">
                    <a:tint val="75000"/>
                  </a:schemeClr>
                </a:solidFill>
              </a:defRPr>
            </a:lvl4pPr>
            <a:lvl5pPr marL="1828052" indent="0">
              <a:buNone/>
              <a:defRPr sz="1400">
                <a:solidFill>
                  <a:schemeClr val="tx1">
                    <a:tint val="75000"/>
                  </a:schemeClr>
                </a:solidFill>
              </a:defRPr>
            </a:lvl5pPr>
            <a:lvl6pPr marL="2285064" indent="0">
              <a:buNone/>
              <a:defRPr sz="1400">
                <a:solidFill>
                  <a:schemeClr val="tx1">
                    <a:tint val="75000"/>
                  </a:schemeClr>
                </a:solidFill>
              </a:defRPr>
            </a:lvl6pPr>
            <a:lvl7pPr marL="2742079" indent="0">
              <a:buNone/>
              <a:defRPr sz="1400">
                <a:solidFill>
                  <a:schemeClr val="tx1">
                    <a:tint val="75000"/>
                  </a:schemeClr>
                </a:solidFill>
              </a:defRPr>
            </a:lvl7pPr>
            <a:lvl8pPr marL="3199088" indent="0">
              <a:buNone/>
              <a:defRPr sz="1400">
                <a:solidFill>
                  <a:schemeClr val="tx1">
                    <a:tint val="75000"/>
                  </a:schemeClr>
                </a:solidFill>
              </a:defRPr>
            </a:lvl8pPr>
            <a:lvl9pPr marL="3656104"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D3C189DB-03B3-4BBD-87A0-4249D348520A}"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743E8E7E-AAF1-425E-85AF-A92B0B2FFC16}" type="slidenum">
              <a:rPr lang="en-US" altLang="en-US"/>
              <a:pPr/>
              <a:t>‹#›</a:t>
            </a:fld>
            <a:endParaRPr lang="en-US" altLang="en-US"/>
          </a:p>
        </p:txBody>
      </p:sp>
    </p:spTree>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0875" y="2276483"/>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78601" y="2276483"/>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8C1AE705-BFB2-4E7A-AEFD-54AEC882E197}"/>
              </a:ext>
            </a:extLst>
          </p:cNvPr>
          <p:cNvSpPr>
            <a:spLocks noGrp="1"/>
          </p:cNvSpPr>
          <p:nvPr>
            <p:ph type="dt" sz="half" idx="10"/>
          </p:nvPr>
        </p:nvSpPr>
        <p:spPr/>
        <p:txBody>
          <a:bodyPr/>
          <a:lstStyle>
            <a:lvl1pPr>
              <a:defRPr/>
            </a:lvl1pPr>
          </a:lstStyle>
          <a:p>
            <a:pPr>
              <a:defRPr/>
            </a:pPr>
            <a:fld id="{28E04B5C-8E6E-472C-86C8-5B6CF91BFDBB}" type="datetime1">
              <a:rPr lang="en-US"/>
              <a:pPr>
                <a:defRPr/>
              </a:pPr>
              <a:t>26-Mar-19</a:t>
            </a:fld>
            <a:endParaRPr lang="en-US"/>
          </a:p>
        </p:txBody>
      </p:sp>
      <p:sp>
        <p:nvSpPr>
          <p:cNvPr id="6" name="Footer Placeholder 4">
            <a:extLst>
              <a:ext uri="{FF2B5EF4-FFF2-40B4-BE49-F238E27FC236}">
                <a16:creationId xmlns:a16="http://schemas.microsoft.com/office/drawing/2014/main" xmlns="" id="{D62B8C3B-BD15-4047-9263-8115C814C213}"/>
              </a:ext>
            </a:extLst>
          </p:cNvPr>
          <p:cNvSpPr>
            <a:spLocks noGrp="1"/>
          </p:cNvSpPr>
          <p:nvPr>
            <p:ph type="ftr" sz="quarter" idx="11"/>
          </p:nvPr>
        </p:nvSpPr>
        <p:spPr/>
        <p:txBody>
          <a:bodyPr/>
          <a:lstStyle>
            <a:lvl1pPr>
              <a:defRPr/>
            </a:lvl1pPr>
          </a:lstStyle>
          <a:p>
            <a:pPr>
              <a:defRPr/>
            </a:pPr>
            <a:r>
              <a:rPr lang="en-US"/>
              <a:t>CA Vinit K Jain</a:t>
            </a:r>
          </a:p>
        </p:txBody>
      </p:sp>
      <p:sp>
        <p:nvSpPr>
          <p:cNvPr id="7" name="Slide Number Placeholder 5">
            <a:extLst>
              <a:ext uri="{FF2B5EF4-FFF2-40B4-BE49-F238E27FC236}">
                <a16:creationId xmlns:a16="http://schemas.microsoft.com/office/drawing/2014/main" xmlns="" id="{8790631C-C707-4E36-B572-7E270D6FA18F}"/>
              </a:ext>
            </a:extLst>
          </p:cNvPr>
          <p:cNvSpPr>
            <a:spLocks noGrp="1"/>
          </p:cNvSpPr>
          <p:nvPr>
            <p:ph type="sldNum" sz="quarter" idx="12"/>
          </p:nvPr>
        </p:nvSpPr>
        <p:spPr/>
        <p:txBody>
          <a:bodyPr/>
          <a:lstStyle>
            <a:lvl1pPr>
              <a:defRPr/>
            </a:lvl1pPr>
          </a:lstStyle>
          <a:p>
            <a:fld id="{EDB5D70C-78BE-430C-B37C-DD346E99D4CC}" type="slidenum">
              <a:rPr lang="en-US" altLang="en-US"/>
              <a:pPr/>
              <a:t>‹#›</a:t>
            </a:fld>
            <a:endParaRPr lang="en-US" altLang="en-US"/>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image" Target="../media/image1.jpeg"/><Relationship Id="rId2" Type="http://schemas.openxmlformats.org/officeDocument/2006/relationships/slideLayout" Target="../slideLayouts/slideLayout108.xml"/><Relationship Id="rId16" Type="http://schemas.openxmlformats.org/officeDocument/2006/relationships/theme" Target="../theme/theme10.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1.jpe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8.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9.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Rectangle 40"/>
          <p:cNvSpPr>
            <a:spLocks noGrp="1" noChangeArrowheads="1"/>
          </p:cNvSpPr>
          <p:nvPr>
            <p:ph type="title"/>
          </p:nvPr>
        </p:nvSpPr>
        <p:spPr bwMode="auto">
          <a:xfrm>
            <a:off x="1447800" y="381000"/>
            <a:ext cx="7399338" cy="952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US" smtClean="0"/>
              <a:t>Click to edit Master title style</a:t>
            </a:r>
          </a:p>
        </p:txBody>
      </p:sp>
      <p:sp>
        <p:nvSpPr>
          <p:cNvPr id="1027" name="Text Box 48">
            <a:extLst>
              <a:ext uri="{FF2B5EF4-FFF2-40B4-BE49-F238E27FC236}">
                <a16:creationId xmlns:a16="http://schemas.microsoft.com/office/drawing/2014/main" xmlns="" id="{9F91D429-2FEF-4348-9F04-B29B531E1839}"/>
              </a:ext>
            </a:extLst>
          </p:cNvPr>
          <p:cNvSpPr txBox="1">
            <a:spLocks noChangeArrowheads="1"/>
          </p:cNvSpPr>
          <p:nvPr/>
        </p:nvSpPr>
        <p:spPr bwMode="auto">
          <a:xfrm>
            <a:off x="0" y="0"/>
            <a:ext cx="912813" cy="293688"/>
          </a:xfrm>
          <a:prstGeom prst="rect">
            <a:avLst/>
          </a:prstGeom>
          <a:noFill/>
          <a:ln>
            <a:noFill/>
          </a:ln>
          <a:extLst/>
        </p:spPr>
        <p:txBody>
          <a:bodyPr lIns="95747" tIns="47873" rIns="95747" bIns="47873">
            <a:spAutoFit/>
          </a:bodyPr>
          <a:lstStyle>
            <a:lvl1pPr defTabSz="958850">
              <a:defRPr>
                <a:solidFill>
                  <a:schemeClr val="tx1"/>
                </a:solidFill>
                <a:latin typeface="Arial" charset="0"/>
              </a:defRPr>
            </a:lvl1pPr>
            <a:lvl2pPr marL="742950" indent="-285750" defTabSz="958850">
              <a:defRPr>
                <a:solidFill>
                  <a:schemeClr val="tx1"/>
                </a:solidFill>
                <a:latin typeface="Arial" charset="0"/>
              </a:defRPr>
            </a:lvl2pPr>
            <a:lvl3pPr marL="1143000" indent="-228600" defTabSz="958850">
              <a:defRPr>
                <a:solidFill>
                  <a:schemeClr val="tx1"/>
                </a:solidFill>
                <a:latin typeface="Arial" charset="0"/>
              </a:defRPr>
            </a:lvl3pPr>
            <a:lvl4pPr marL="1600200" indent="-228600" defTabSz="958850">
              <a:defRPr>
                <a:solidFill>
                  <a:schemeClr val="tx1"/>
                </a:solidFill>
                <a:latin typeface="Arial" charset="0"/>
              </a:defRPr>
            </a:lvl4pPr>
            <a:lvl5pPr marL="2057400" indent="-228600" defTabSz="958850">
              <a:defRPr>
                <a:solidFill>
                  <a:schemeClr val="tx1"/>
                </a:solidFill>
                <a:latin typeface="Arial" charset="0"/>
              </a:defRPr>
            </a:lvl5pPr>
            <a:lvl6pPr marL="2514600" indent="-228600" defTabSz="958850" eaLnBrk="0" fontAlgn="base" hangingPunct="0">
              <a:spcBef>
                <a:spcPct val="0"/>
              </a:spcBef>
              <a:spcAft>
                <a:spcPct val="0"/>
              </a:spcAft>
              <a:defRPr>
                <a:solidFill>
                  <a:schemeClr val="tx1"/>
                </a:solidFill>
                <a:latin typeface="Arial" charset="0"/>
              </a:defRPr>
            </a:lvl6pPr>
            <a:lvl7pPr marL="2971800" indent="-228600" defTabSz="958850" eaLnBrk="0" fontAlgn="base" hangingPunct="0">
              <a:spcBef>
                <a:spcPct val="0"/>
              </a:spcBef>
              <a:spcAft>
                <a:spcPct val="0"/>
              </a:spcAft>
              <a:defRPr>
                <a:solidFill>
                  <a:schemeClr val="tx1"/>
                </a:solidFill>
                <a:latin typeface="Arial" charset="0"/>
              </a:defRPr>
            </a:lvl7pPr>
            <a:lvl8pPr marL="3429000" indent="-228600" defTabSz="958850" eaLnBrk="0" fontAlgn="base" hangingPunct="0">
              <a:spcBef>
                <a:spcPct val="0"/>
              </a:spcBef>
              <a:spcAft>
                <a:spcPct val="0"/>
              </a:spcAft>
              <a:defRPr>
                <a:solidFill>
                  <a:schemeClr val="tx1"/>
                </a:solidFill>
                <a:latin typeface="Arial" charset="0"/>
              </a:defRPr>
            </a:lvl8pPr>
            <a:lvl9pPr marL="3886200" indent="-228600" defTabSz="958850" eaLnBrk="0" fontAlgn="base" hangingPunct="0">
              <a:spcBef>
                <a:spcPct val="0"/>
              </a:spcBef>
              <a:spcAft>
                <a:spcPct val="0"/>
              </a:spcAft>
              <a:defRPr>
                <a:solidFill>
                  <a:schemeClr val="tx1"/>
                </a:solidFill>
                <a:latin typeface="Arial" charset="0"/>
              </a:defRPr>
            </a:lvl9pPr>
          </a:lstStyle>
          <a:p>
            <a:pPr eaLnBrk="1" hangingPunct="1">
              <a:spcBef>
                <a:spcPct val="50000"/>
              </a:spcBef>
              <a:defRPr/>
            </a:pPr>
            <a:endParaRPr lang="en-US" altLang="en-US" sz="1300" b="1">
              <a:solidFill>
                <a:srgbClr val="000099"/>
              </a:solidFill>
              <a:latin typeface="Verdana" pitchFamily="34" charset="0"/>
              <a:cs typeface="+mn-cs"/>
            </a:endParaRPr>
          </a:p>
        </p:txBody>
      </p:sp>
      <p:sp>
        <p:nvSpPr>
          <p:cNvPr id="1028" name="Rectangle 49">
            <a:extLst>
              <a:ext uri="{FF2B5EF4-FFF2-40B4-BE49-F238E27FC236}">
                <a16:creationId xmlns:a16="http://schemas.microsoft.com/office/drawing/2014/main" xmlns="" id="{EC33D258-1509-4802-829B-2400B7AE83B1}"/>
              </a:ext>
            </a:extLst>
          </p:cNvPr>
          <p:cNvSpPr>
            <a:spLocks noChangeArrowheads="1"/>
          </p:cNvSpPr>
          <p:nvPr/>
        </p:nvSpPr>
        <p:spPr bwMode="auto">
          <a:xfrm>
            <a:off x="0" y="0"/>
            <a:ext cx="9144000" cy="0"/>
          </a:xfrm>
          <a:prstGeom prst="rect">
            <a:avLst/>
          </a:prstGeom>
          <a:noFill/>
          <a:ln>
            <a:noFill/>
          </a:ln>
          <a:extLst/>
        </p:spPr>
        <p:txBody>
          <a:bodyPr wrap="none"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1029" name="TextBox 52">
            <a:extLst>
              <a:ext uri="{FF2B5EF4-FFF2-40B4-BE49-F238E27FC236}">
                <a16:creationId xmlns:a16="http://schemas.microsoft.com/office/drawing/2014/main" xmlns="" id="{E8F41DD4-C797-4974-B3D7-C54B4073027D}"/>
              </a:ext>
            </a:extLst>
          </p:cNvPr>
          <p:cNvSpPr txBox="1">
            <a:spLocks noChangeArrowheads="1"/>
          </p:cNvSpPr>
          <p:nvPr/>
        </p:nvSpPr>
        <p:spPr bwMode="auto">
          <a:xfrm>
            <a:off x="3429000" y="6400800"/>
            <a:ext cx="914400" cy="369888"/>
          </a:xfrm>
          <a:prstGeom prst="rect">
            <a:avLst/>
          </a:prstGeom>
          <a:no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54" name="Date Placeholder 53">
            <a:extLst>
              <a:ext uri="{FF2B5EF4-FFF2-40B4-BE49-F238E27FC236}">
                <a16:creationId xmlns:a16="http://schemas.microsoft.com/office/drawing/2014/main" xmlns="" id="{724DFF8E-7FD6-4244-B741-105483352C4E}"/>
              </a:ext>
            </a:extLst>
          </p:cNvPr>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F845EDD5-3830-40BF-9A9E-595AC3E55B07}" type="datetime1">
              <a:rPr lang="en-US"/>
              <a:pPr>
                <a:defRPr/>
              </a:pPr>
              <a:t>26-Mar-19</a:t>
            </a:fld>
            <a:endParaRPr lang="en-US" dirty="0"/>
          </a:p>
        </p:txBody>
      </p:sp>
      <p:sp>
        <p:nvSpPr>
          <p:cNvPr id="55" name="Footer Placeholder 54">
            <a:extLst>
              <a:ext uri="{FF2B5EF4-FFF2-40B4-BE49-F238E27FC236}">
                <a16:creationId xmlns:a16="http://schemas.microsoft.com/office/drawing/2014/main" xmlns="" id="{EC0894B1-6314-4712-8F3D-8EB0ED2AF7FC}"/>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Vinit K Jain</a:t>
            </a:r>
            <a:endParaRPr lang="en-US" dirty="0"/>
          </a:p>
        </p:txBody>
      </p:sp>
      <p:sp>
        <p:nvSpPr>
          <p:cNvPr id="56" name="Slide Number Placeholder 55">
            <a:extLst>
              <a:ext uri="{FF2B5EF4-FFF2-40B4-BE49-F238E27FC236}">
                <a16:creationId xmlns:a16="http://schemas.microsoft.com/office/drawing/2014/main" xmlns="" id="{EBCEA373-2D32-4EC5-B92E-423056390460}"/>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85B209A3-2273-47E2-8E9B-2FCF1354F7F6}" type="slidenum">
              <a:rPr lang="en-US" altLang="en-US"/>
              <a:pPr/>
              <a:t>‹#›</a:t>
            </a:fld>
            <a:endParaRPr lang="en-US" altLang="en-US"/>
          </a:p>
        </p:txBody>
      </p:sp>
      <p:sp>
        <p:nvSpPr>
          <p:cNvPr id="1033" name="TextBox 50">
            <a:extLst>
              <a:ext uri="{FF2B5EF4-FFF2-40B4-BE49-F238E27FC236}">
                <a16:creationId xmlns:a16="http://schemas.microsoft.com/office/drawing/2014/main" xmlns="" id="{7E046E13-4E91-4BCF-8C7C-AD0ED1EDA8FB}"/>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
        <p:nvSpPr>
          <p:cNvPr id="1034" name="Text Placeholder 51"/>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N" altLang="en-US" smtClean="0"/>
          </a:p>
        </p:txBody>
      </p:sp>
    </p:spTree>
  </p:cSld>
  <p:clrMap bg1="lt1" tx1="dk1" bg2="lt2" tx2="dk2" accent1="accent1" accent2="accent2" accent3="accent3" accent4="accent4" accent5="accent5" accent6="accent6" hlink="hlink" folHlink="folHlink"/>
  <p:sldLayoutIdLst>
    <p:sldLayoutId id="2147488270" r:id="rId1"/>
    <p:sldLayoutId id="2147488271" r:id="rId2"/>
    <p:sldLayoutId id="2147488272" r:id="rId3"/>
    <p:sldLayoutId id="2147488273" r:id="rId4"/>
    <p:sldLayoutId id="2147488274" r:id="rId5"/>
    <p:sldLayoutId id="2147488275" r:id="rId6"/>
    <p:sldLayoutId id="2147488276" r:id="rId7"/>
    <p:sldLayoutId id="2147488277" r:id="rId8"/>
    <p:sldLayoutId id="2147488373" r:id="rId9"/>
    <p:sldLayoutId id="2147488374" r:id="rId10"/>
    <p:sldLayoutId id="2147488375" r:id="rId11"/>
    <p:sldLayoutId id="2147488376" r:id="rId12"/>
    <p:sldLayoutId id="2147488377" r:id="rId13"/>
    <p:sldLayoutId id="2147488378" r:id="rId14"/>
    <p:sldLayoutId id="2147488379" r:id="rId15"/>
  </p:sldLayoutIdLst>
  <p:transition spd="slow">
    <p:wipe dir="r"/>
  </p:transition>
  <p:timing>
    <p:tnLst>
      <p:par>
        <p:cTn id="1" dur="indefinite" restart="never" nodeType="tmRoot"/>
      </p:par>
    </p:tnLst>
  </p:timing>
  <p:hf hdr="0"/>
  <p:txStyles>
    <p:titleStyle>
      <a:lvl1pPr algn="ctr" rtl="0" eaLnBrk="0" fontAlgn="base" hangingPunct="0">
        <a:lnSpc>
          <a:spcPct val="89000"/>
        </a:lnSpc>
        <a:spcBef>
          <a:spcPct val="0"/>
        </a:spcBef>
        <a:spcAft>
          <a:spcPct val="0"/>
        </a:spcAft>
        <a:defRPr sz="4000" b="1">
          <a:solidFill>
            <a:srgbClr val="17375E"/>
          </a:solidFill>
          <a:latin typeface="Cambria" pitchFamily="18" charset="0"/>
          <a:ea typeface="+mj-ea"/>
          <a:cs typeface="+mj-cs"/>
        </a:defRPr>
      </a:lvl1pPr>
      <a:lvl2pPr algn="ctr" rtl="0" eaLnBrk="0" fontAlgn="base" hangingPunct="0">
        <a:lnSpc>
          <a:spcPct val="89000"/>
        </a:lnSpc>
        <a:spcBef>
          <a:spcPct val="0"/>
        </a:spcBef>
        <a:spcAft>
          <a:spcPct val="0"/>
        </a:spcAft>
        <a:defRPr sz="4000" b="1">
          <a:solidFill>
            <a:srgbClr val="17375E"/>
          </a:solidFill>
          <a:latin typeface="Cambria" pitchFamily="18" charset="0"/>
        </a:defRPr>
      </a:lvl2pPr>
      <a:lvl3pPr algn="ctr" rtl="0" eaLnBrk="0" fontAlgn="base" hangingPunct="0">
        <a:lnSpc>
          <a:spcPct val="89000"/>
        </a:lnSpc>
        <a:spcBef>
          <a:spcPct val="0"/>
        </a:spcBef>
        <a:spcAft>
          <a:spcPct val="0"/>
        </a:spcAft>
        <a:defRPr sz="4000" b="1">
          <a:solidFill>
            <a:srgbClr val="17375E"/>
          </a:solidFill>
          <a:latin typeface="Cambria" pitchFamily="18" charset="0"/>
        </a:defRPr>
      </a:lvl3pPr>
      <a:lvl4pPr algn="ctr" rtl="0" eaLnBrk="0" fontAlgn="base" hangingPunct="0">
        <a:lnSpc>
          <a:spcPct val="89000"/>
        </a:lnSpc>
        <a:spcBef>
          <a:spcPct val="0"/>
        </a:spcBef>
        <a:spcAft>
          <a:spcPct val="0"/>
        </a:spcAft>
        <a:defRPr sz="4000" b="1">
          <a:solidFill>
            <a:srgbClr val="17375E"/>
          </a:solidFill>
          <a:latin typeface="Cambria" pitchFamily="18" charset="0"/>
        </a:defRPr>
      </a:lvl4pPr>
      <a:lvl5pPr algn="ctr" rtl="0" eaLnBrk="0" fontAlgn="base" hangingPunct="0">
        <a:lnSpc>
          <a:spcPct val="89000"/>
        </a:lnSpc>
        <a:spcBef>
          <a:spcPct val="0"/>
        </a:spcBef>
        <a:spcAft>
          <a:spcPct val="0"/>
        </a:spcAft>
        <a:defRPr sz="4000" b="1">
          <a:solidFill>
            <a:srgbClr val="17375E"/>
          </a:solidFill>
          <a:latin typeface="Cambria" pitchFamily="18" charset="0"/>
        </a:defRPr>
      </a:lvl5pPr>
      <a:lvl6pPr marL="457200" algn="ctr" rtl="0" eaLnBrk="0" fontAlgn="base" hangingPunct="0">
        <a:lnSpc>
          <a:spcPct val="89000"/>
        </a:lnSpc>
        <a:spcBef>
          <a:spcPct val="0"/>
        </a:spcBef>
        <a:spcAft>
          <a:spcPct val="0"/>
        </a:spcAft>
        <a:defRPr sz="4000" b="1">
          <a:solidFill>
            <a:schemeClr val="tx2"/>
          </a:solidFill>
          <a:latin typeface="Arial" charset="0"/>
        </a:defRPr>
      </a:lvl6pPr>
      <a:lvl7pPr marL="914400" algn="ctr" rtl="0" eaLnBrk="0" fontAlgn="base" hangingPunct="0">
        <a:lnSpc>
          <a:spcPct val="89000"/>
        </a:lnSpc>
        <a:spcBef>
          <a:spcPct val="0"/>
        </a:spcBef>
        <a:spcAft>
          <a:spcPct val="0"/>
        </a:spcAft>
        <a:defRPr sz="4000" b="1">
          <a:solidFill>
            <a:schemeClr val="tx2"/>
          </a:solidFill>
          <a:latin typeface="Arial" charset="0"/>
        </a:defRPr>
      </a:lvl7pPr>
      <a:lvl8pPr marL="1371600" algn="ctr" rtl="0" eaLnBrk="0" fontAlgn="base" hangingPunct="0">
        <a:lnSpc>
          <a:spcPct val="89000"/>
        </a:lnSpc>
        <a:spcBef>
          <a:spcPct val="0"/>
        </a:spcBef>
        <a:spcAft>
          <a:spcPct val="0"/>
        </a:spcAft>
        <a:defRPr sz="4000" b="1">
          <a:solidFill>
            <a:schemeClr val="tx2"/>
          </a:solidFill>
          <a:latin typeface="Arial" charset="0"/>
        </a:defRPr>
      </a:lvl8pPr>
      <a:lvl9pPr marL="1828800" algn="ctr" rtl="0" eaLnBrk="0" fontAlgn="base" hangingPunct="0">
        <a:lnSpc>
          <a:spcPct val="89000"/>
        </a:lnSpc>
        <a:spcBef>
          <a:spcPct val="0"/>
        </a:spcBef>
        <a:spcAft>
          <a:spcPct val="0"/>
        </a:spcAft>
        <a:defRPr sz="4000" b="1">
          <a:solidFill>
            <a:schemeClr val="tx2"/>
          </a:solidFill>
          <a:latin typeface="Arial" charset="0"/>
        </a:defRPr>
      </a:lvl9pPr>
    </p:titleStyle>
    <p:bodyStyle>
      <a:lvl1pPr marL="487363" indent="-487363" algn="l" rtl="0" eaLnBrk="0" fontAlgn="base" hangingPunct="0">
        <a:lnSpc>
          <a:spcPct val="89000"/>
        </a:lnSpc>
        <a:spcBef>
          <a:spcPct val="0"/>
        </a:spcBef>
        <a:spcAft>
          <a:spcPct val="30000"/>
        </a:spcAft>
        <a:buClr>
          <a:schemeClr val="tx2"/>
        </a:buClr>
        <a:buSzPct val="75000"/>
        <a:buFont typeface="Wingdings" pitchFamily="2" charset="2"/>
        <a:buChar char="n"/>
        <a:defRPr sz="2200" b="1">
          <a:solidFill>
            <a:schemeClr val="tx1"/>
          </a:solidFill>
          <a:latin typeface="+mj-lt"/>
          <a:ea typeface="+mn-ea"/>
          <a:cs typeface="+mn-cs"/>
        </a:defRPr>
      </a:lvl1pPr>
      <a:lvl2pPr marL="955675" indent="-354013" algn="l" rtl="0" eaLnBrk="0" fontAlgn="base" hangingPunct="0">
        <a:lnSpc>
          <a:spcPct val="89000"/>
        </a:lnSpc>
        <a:spcBef>
          <a:spcPct val="0"/>
        </a:spcBef>
        <a:spcAft>
          <a:spcPct val="30000"/>
        </a:spcAft>
        <a:buClr>
          <a:schemeClr val="tx2"/>
        </a:buClr>
        <a:buFont typeface="Wingdings" pitchFamily="2" charset="2"/>
        <a:buChar char="§"/>
        <a:defRPr sz="2200" b="1">
          <a:solidFill>
            <a:schemeClr val="tx1"/>
          </a:solidFill>
          <a:latin typeface="+mj-lt"/>
        </a:defRPr>
      </a:lvl2pPr>
      <a:lvl3pPr marL="1420813" indent="-350838" algn="l" rtl="0" eaLnBrk="0" fontAlgn="base" hangingPunct="0">
        <a:lnSpc>
          <a:spcPct val="89000"/>
        </a:lnSpc>
        <a:spcBef>
          <a:spcPct val="0"/>
        </a:spcBef>
        <a:spcAft>
          <a:spcPct val="30000"/>
        </a:spcAft>
        <a:buClr>
          <a:schemeClr val="tx2"/>
        </a:buClr>
        <a:buSzPct val="64000"/>
        <a:buFont typeface="Monotype Sorts"/>
        <a:buChar char="F"/>
        <a:defRPr sz="2200" b="1">
          <a:solidFill>
            <a:schemeClr val="tx1"/>
          </a:solidFill>
          <a:latin typeface="+mj-lt"/>
        </a:defRPr>
      </a:lvl3pPr>
      <a:lvl4pPr marL="1884363" indent="-349250" algn="l" rtl="0" eaLnBrk="0" fontAlgn="base" hangingPunct="0">
        <a:lnSpc>
          <a:spcPct val="89000"/>
        </a:lnSpc>
        <a:spcBef>
          <a:spcPct val="0"/>
        </a:spcBef>
        <a:spcAft>
          <a:spcPct val="30000"/>
        </a:spcAft>
        <a:buClr>
          <a:schemeClr val="tx2"/>
        </a:buClr>
        <a:buChar char="–"/>
        <a:defRPr sz="2200" b="1">
          <a:solidFill>
            <a:schemeClr val="tx1"/>
          </a:solidFill>
          <a:latin typeface="+mj-lt"/>
        </a:defRPr>
      </a:lvl4pPr>
      <a:lvl5pPr marL="2303463" indent="-228600" algn="l" rtl="0" eaLnBrk="0" fontAlgn="base" hangingPunct="0">
        <a:lnSpc>
          <a:spcPct val="89000"/>
        </a:lnSpc>
        <a:spcBef>
          <a:spcPct val="0"/>
        </a:spcBef>
        <a:spcAft>
          <a:spcPct val="30000"/>
        </a:spcAft>
        <a:buClr>
          <a:schemeClr val="tx2"/>
        </a:buClr>
        <a:buChar char="•"/>
        <a:defRPr sz="2200" b="1">
          <a:solidFill>
            <a:schemeClr val="tx1"/>
          </a:solidFill>
          <a:latin typeface="+mj-lt"/>
        </a:defRPr>
      </a:lvl5pPr>
      <a:lvl6pPr marL="27606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6pPr>
      <a:lvl7pPr marL="32178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7pPr>
      <a:lvl8pPr marL="36750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8pPr>
      <a:lvl9pPr marL="41322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42" name="Rectangle 40"/>
          <p:cNvSpPr>
            <a:spLocks noGrp="1" noChangeArrowheads="1"/>
          </p:cNvSpPr>
          <p:nvPr>
            <p:ph type="title"/>
          </p:nvPr>
        </p:nvSpPr>
        <p:spPr bwMode="auto">
          <a:xfrm>
            <a:off x="1447800" y="381000"/>
            <a:ext cx="7399338" cy="952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ltLang="en-US" smtClean="0"/>
              <a:t>Click to edit Master title style</a:t>
            </a:r>
          </a:p>
        </p:txBody>
      </p:sp>
      <p:sp>
        <p:nvSpPr>
          <p:cNvPr id="1027" name="Text Box 48">
            <a:extLst>
              <a:ext uri="{FF2B5EF4-FFF2-40B4-BE49-F238E27FC236}">
                <a16:creationId xmlns:a16="http://schemas.microsoft.com/office/drawing/2014/main" xmlns="" id="{C359C41F-E303-44D1-9402-BDDECE175F7C}"/>
              </a:ext>
            </a:extLst>
          </p:cNvPr>
          <p:cNvSpPr txBox="1">
            <a:spLocks noChangeArrowheads="1"/>
          </p:cNvSpPr>
          <p:nvPr/>
        </p:nvSpPr>
        <p:spPr bwMode="auto">
          <a:xfrm>
            <a:off x="0" y="0"/>
            <a:ext cx="912813" cy="293688"/>
          </a:xfrm>
          <a:prstGeom prst="rect">
            <a:avLst/>
          </a:prstGeom>
          <a:noFill/>
          <a:ln>
            <a:noFill/>
          </a:ln>
          <a:extLst/>
        </p:spPr>
        <p:txBody>
          <a:bodyPr lIns="95747" tIns="47873" rIns="95747" bIns="47873">
            <a:spAutoFit/>
          </a:bodyPr>
          <a:lstStyle>
            <a:lvl1pPr defTabSz="958850">
              <a:defRPr>
                <a:solidFill>
                  <a:schemeClr val="tx1"/>
                </a:solidFill>
                <a:latin typeface="Arial" charset="0"/>
              </a:defRPr>
            </a:lvl1pPr>
            <a:lvl2pPr marL="742950" indent="-285750" defTabSz="958850">
              <a:defRPr>
                <a:solidFill>
                  <a:schemeClr val="tx1"/>
                </a:solidFill>
                <a:latin typeface="Arial" charset="0"/>
              </a:defRPr>
            </a:lvl2pPr>
            <a:lvl3pPr marL="1143000" indent="-228600" defTabSz="958850">
              <a:defRPr>
                <a:solidFill>
                  <a:schemeClr val="tx1"/>
                </a:solidFill>
                <a:latin typeface="Arial" charset="0"/>
              </a:defRPr>
            </a:lvl3pPr>
            <a:lvl4pPr marL="1600200" indent="-228600" defTabSz="958850">
              <a:defRPr>
                <a:solidFill>
                  <a:schemeClr val="tx1"/>
                </a:solidFill>
                <a:latin typeface="Arial" charset="0"/>
              </a:defRPr>
            </a:lvl4pPr>
            <a:lvl5pPr marL="2057400" indent="-228600" defTabSz="958850">
              <a:defRPr>
                <a:solidFill>
                  <a:schemeClr val="tx1"/>
                </a:solidFill>
                <a:latin typeface="Arial" charset="0"/>
              </a:defRPr>
            </a:lvl5pPr>
            <a:lvl6pPr marL="2514600" indent="-228600" defTabSz="958850" eaLnBrk="0" fontAlgn="base" hangingPunct="0">
              <a:spcBef>
                <a:spcPct val="0"/>
              </a:spcBef>
              <a:spcAft>
                <a:spcPct val="0"/>
              </a:spcAft>
              <a:defRPr>
                <a:solidFill>
                  <a:schemeClr val="tx1"/>
                </a:solidFill>
                <a:latin typeface="Arial" charset="0"/>
              </a:defRPr>
            </a:lvl6pPr>
            <a:lvl7pPr marL="2971800" indent="-228600" defTabSz="958850" eaLnBrk="0" fontAlgn="base" hangingPunct="0">
              <a:spcBef>
                <a:spcPct val="0"/>
              </a:spcBef>
              <a:spcAft>
                <a:spcPct val="0"/>
              </a:spcAft>
              <a:defRPr>
                <a:solidFill>
                  <a:schemeClr val="tx1"/>
                </a:solidFill>
                <a:latin typeface="Arial" charset="0"/>
              </a:defRPr>
            </a:lvl7pPr>
            <a:lvl8pPr marL="3429000" indent="-228600" defTabSz="958850" eaLnBrk="0" fontAlgn="base" hangingPunct="0">
              <a:spcBef>
                <a:spcPct val="0"/>
              </a:spcBef>
              <a:spcAft>
                <a:spcPct val="0"/>
              </a:spcAft>
              <a:defRPr>
                <a:solidFill>
                  <a:schemeClr val="tx1"/>
                </a:solidFill>
                <a:latin typeface="Arial" charset="0"/>
              </a:defRPr>
            </a:lvl8pPr>
            <a:lvl9pPr marL="3886200" indent="-228600" defTabSz="958850" eaLnBrk="0" fontAlgn="base" hangingPunct="0">
              <a:spcBef>
                <a:spcPct val="0"/>
              </a:spcBef>
              <a:spcAft>
                <a:spcPct val="0"/>
              </a:spcAft>
              <a:defRPr>
                <a:solidFill>
                  <a:schemeClr val="tx1"/>
                </a:solidFill>
                <a:latin typeface="Arial" charset="0"/>
              </a:defRPr>
            </a:lvl9pPr>
          </a:lstStyle>
          <a:p>
            <a:pPr eaLnBrk="1" hangingPunct="1">
              <a:spcBef>
                <a:spcPct val="50000"/>
              </a:spcBef>
              <a:defRPr/>
            </a:pPr>
            <a:endParaRPr lang="en-US" altLang="en-US" sz="1300" b="1">
              <a:solidFill>
                <a:srgbClr val="000099"/>
              </a:solidFill>
              <a:latin typeface="Verdana" pitchFamily="34" charset="0"/>
              <a:cs typeface="+mn-cs"/>
            </a:endParaRPr>
          </a:p>
        </p:txBody>
      </p:sp>
      <p:sp>
        <p:nvSpPr>
          <p:cNvPr id="1028" name="Rectangle 49">
            <a:extLst>
              <a:ext uri="{FF2B5EF4-FFF2-40B4-BE49-F238E27FC236}">
                <a16:creationId xmlns:a16="http://schemas.microsoft.com/office/drawing/2014/main" xmlns="" id="{CE04B8A9-7A35-47A5-B80F-4227F5D6F6C2}"/>
              </a:ext>
            </a:extLst>
          </p:cNvPr>
          <p:cNvSpPr>
            <a:spLocks noChangeArrowheads="1"/>
          </p:cNvSpPr>
          <p:nvPr/>
        </p:nvSpPr>
        <p:spPr bwMode="auto">
          <a:xfrm>
            <a:off x="0" y="0"/>
            <a:ext cx="9144000" cy="0"/>
          </a:xfrm>
          <a:prstGeom prst="rect">
            <a:avLst/>
          </a:prstGeom>
          <a:noFill/>
          <a:ln>
            <a:noFill/>
          </a:ln>
          <a:extLst/>
        </p:spPr>
        <p:txBody>
          <a:bodyPr wrap="none"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1029" name="TextBox 52">
            <a:extLst>
              <a:ext uri="{FF2B5EF4-FFF2-40B4-BE49-F238E27FC236}">
                <a16:creationId xmlns:a16="http://schemas.microsoft.com/office/drawing/2014/main" xmlns="" id="{69F853B1-2F6C-42BC-9569-BD34720F328D}"/>
              </a:ext>
            </a:extLst>
          </p:cNvPr>
          <p:cNvSpPr txBox="1">
            <a:spLocks noChangeArrowheads="1"/>
          </p:cNvSpPr>
          <p:nvPr/>
        </p:nvSpPr>
        <p:spPr bwMode="auto">
          <a:xfrm>
            <a:off x="3429000" y="6400800"/>
            <a:ext cx="914400" cy="369888"/>
          </a:xfrm>
          <a:prstGeom prst="rect">
            <a:avLst/>
          </a:prstGeom>
          <a:no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p:txBody>
      </p:sp>
      <p:sp>
        <p:nvSpPr>
          <p:cNvPr id="54" name="Date Placeholder 53">
            <a:extLst>
              <a:ext uri="{FF2B5EF4-FFF2-40B4-BE49-F238E27FC236}">
                <a16:creationId xmlns:a16="http://schemas.microsoft.com/office/drawing/2014/main" xmlns="" id="{34476014-340B-48D4-9599-BA374EFD07DC}"/>
              </a:ext>
            </a:extLst>
          </p:cNvPr>
          <p:cNvSpPr>
            <a:spLocks noGrp="1"/>
          </p:cNvSpPr>
          <p:nvPr>
            <p:ph type="dt" sz="half" idx="2"/>
          </p:nvPr>
        </p:nvSpPr>
        <p:spPr>
          <a:xfrm>
            <a:off x="228600" y="635635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1FCB3B01-D6C2-4012-BA2F-B2A2E04668E3}" type="datetime1">
              <a:rPr lang="en-US"/>
              <a:pPr>
                <a:defRPr/>
              </a:pPr>
              <a:t>26-Mar-19</a:t>
            </a:fld>
            <a:endParaRPr lang="en-US" dirty="0"/>
          </a:p>
        </p:txBody>
      </p:sp>
      <p:sp>
        <p:nvSpPr>
          <p:cNvPr id="55" name="Footer Placeholder 54">
            <a:extLst>
              <a:ext uri="{FF2B5EF4-FFF2-40B4-BE49-F238E27FC236}">
                <a16:creationId xmlns:a16="http://schemas.microsoft.com/office/drawing/2014/main" xmlns="" id="{AC007477-BCED-4FAC-9223-D7F210A2EAC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Gautam Shah</a:t>
            </a:r>
            <a:endParaRPr lang="en-US" dirty="0"/>
          </a:p>
        </p:txBody>
      </p:sp>
      <p:sp>
        <p:nvSpPr>
          <p:cNvPr id="56" name="Slide Number Placeholder 55">
            <a:extLst>
              <a:ext uri="{FF2B5EF4-FFF2-40B4-BE49-F238E27FC236}">
                <a16:creationId xmlns:a16="http://schemas.microsoft.com/office/drawing/2014/main" xmlns="" id="{B141A9AA-F8A0-4EC0-BDB9-2A15DDD3BB3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C6DA2918-4A80-48E0-8AB2-1ED95181744B}" type="slidenum">
              <a:rPr lang="en-US" altLang="en-US"/>
              <a:pPr/>
              <a:t>‹#›</a:t>
            </a:fld>
            <a:endParaRPr lang="en-US" altLang="en-US"/>
          </a:p>
        </p:txBody>
      </p:sp>
      <p:sp>
        <p:nvSpPr>
          <p:cNvPr id="1033" name="TextBox 50">
            <a:extLst>
              <a:ext uri="{FF2B5EF4-FFF2-40B4-BE49-F238E27FC236}">
                <a16:creationId xmlns:a16="http://schemas.microsoft.com/office/drawing/2014/main" xmlns="" id="{AF07D884-094C-4AEF-816E-F8EF10A1CE02}"/>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
        <p:nvSpPr>
          <p:cNvPr id="10250" name="Text Placeholder 51"/>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IN" altLang="en-US" smtClean="0"/>
          </a:p>
        </p:txBody>
      </p:sp>
    </p:spTree>
  </p:cSld>
  <p:clrMap bg1="lt1" tx1="dk1" bg2="lt2" tx2="dk2" accent1="accent1" accent2="accent2" accent3="accent3" accent4="accent4" accent5="accent5" accent6="accent6" hlink="hlink" folHlink="folHlink"/>
  <p:sldLayoutIdLst>
    <p:sldLayoutId id="2147488354" r:id="rId1"/>
    <p:sldLayoutId id="2147488355" r:id="rId2"/>
    <p:sldLayoutId id="2147488356" r:id="rId3"/>
    <p:sldLayoutId id="2147488357" r:id="rId4"/>
    <p:sldLayoutId id="2147488358" r:id="rId5"/>
    <p:sldLayoutId id="2147488359" r:id="rId6"/>
    <p:sldLayoutId id="2147488360" r:id="rId7"/>
    <p:sldLayoutId id="2147488361" r:id="rId8"/>
    <p:sldLayoutId id="2147488395" r:id="rId9"/>
    <p:sldLayoutId id="2147488396" r:id="rId10"/>
    <p:sldLayoutId id="2147488397" r:id="rId11"/>
    <p:sldLayoutId id="2147488398" r:id="rId12"/>
    <p:sldLayoutId id="2147488399" r:id="rId13"/>
    <p:sldLayoutId id="2147488400" r:id="rId14"/>
    <p:sldLayoutId id="2147488401" r:id="rId15"/>
  </p:sldLayoutIdLst>
  <p:transition spd="slow">
    <p:wipe dir="r"/>
  </p:transition>
  <p:timing>
    <p:tnLst>
      <p:par>
        <p:cTn id="1" dur="indefinite" restart="never" nodeType="tmRoot"/>
      </p:par>
    </p:tnLst>
  </p:timing>
  <p:hf hdr="0"/>
  <p:txStyles>
    <p:titleStyle>
      <a:lvl1pPr algn="ctr" rtl="0" eaLnBrk="0" fontAlgn="base" hangingPunct="0">
        <a:lnSpc>
          <a:spcPct val="89000"/>
        </a:lnSpc>
        <a:spcBef>
          <a:spcPct val="0"/>
        </a:spcBef>
        <a:spcAft>
          <a:spcPct val="0"/>
        </a:spcAft>
        <a:defRPr sz="4000" b="1">
          <a:solidFill>
            <a:srgbClr val="17375E"/>
          </a:solidFill>
          <a:latin typeface="Cambria" pitchFamily="18" charset="0"/>
          <a:ea typeface="+mj-ea"/>
          <a:cs typeface="+mj-cs"/>
        </a:defRPr>
      </a:lvl1pPr>
      <a:lvl2pPr algn="ctr" rtl="0" eaLnBrk="0" fontAlgn="base" hangingPunct="0">
        <a:lnSpc>
          <a:spcPct val="89000"/>
        </a:lnSpc>
        <a:spcBef>
          <a:spcPct val="0"/>
        </a:spcBef>
        <a:spcAft>
          <a:spcPct val="0"/>
        </a:spcAft>
        <a:defRPr sz="4000" b="1">
          <a:solidFill>
            <a:srgbClr val="17375E"/>
          </a:solidFill>
          <a:latin typeface="Cambria" pitchFamily="18" charset="0"/>
        </a:defRPr>
      </a:lvl2pPr>
      <a:lvl3pPr algn="ctr" rtl="0" eaLnBrk="0" fontAlgn="base" hangingPunct="0">
        <a:lnSpc>
          <a:spcPct val="89000"/>
        </a:lnSpc>
        <a:spcBef>
          <a:spcPct val="0"/>
        </a:spcBef>
        <a:spcAft>
          <a:spcPct val="0"/>
        </a:spcAft>
        <a:defRPr sz="4000" b="1">
          <a:solidFill>
            <a:srgbClr val="17375E"/>
          </a:solidFill>
          <a:latin typeface="Cambria" pitchFamily="18" charset="0"/>
        </a:defRPr>
      </a:lvl3pPr>
      <a:lvl4pPr algn="ctr" rtl="0" eaLnBrk="0" fontAlgn="base" hangingPunct="0">
        <a:lnSpc>
          <a:spcPct val="89000"/>
        </a:lnSpc>
        <a:spcBef>
          <a:spcPct val="0"/>
        </a:spcBef>
        <a:spcAft>
          <a:spcPct val="0"/>
        </a:spcAft>
        <a:defRPr sz="4000" b="1">
          <a:solidFill>
            <a:srgbClr val="17375E"/>
          </a:solidFill>
          <a:latin typeface="Cambria" pitchFamily="18" charset="0"/>
        </a:defRPr>
      </a:lvl4pPr>
      <a:lvl5pPr algn="ctr" rtl="0" eaLnBrk="0" fontAlgn="base" hangingPunct="0">
        <a:lnSpc>
          <a:spcPct val="89000"/>
        </a:lnSpc>
        <a:spcBef>
          <a:spcPct val="0"/>
        </a:spcBef>
        <a:spcAft>
          <a:spcPct val="0"/>
        </a:spcAft>
        <a:defRPr sz="4000" b="1">
          <a:solidFill>
            <a:srgbClr val="17375E"/>
          </a:solidFill>
          <a:latin typeface="Cambria" pitchFamily="18" charset="0"/>
        </a:defRPr>
      </a:lvl5pPr>
      <a:lvl6pPr marL="457200" algn="ctr" rtl="0" eaLnBrk="0" fontAlgn="base" hangingPunct="0">
        <a:lnSpc>
          <a:spcPct val="89000"/>
        </a:lnSpc>
        <a:spcBef>
          <a:spcPct val="0"/>
        </a:spcBef>
        <a:spcAft>
          <a:spcPct val="0"/>
        </a:spcAft>
        <a:defRPr sz="4000" b="1">
          <a:solidFill>
            <a:schemeClr val="tx2"/>
          </a:solidFill>
          <a:latin typeface="Arial" charset="0"/>
        </a:defRPr>
      </a:lvl6pPr>
      <a:lvl7pPr marL="914400" algn="ctr" rtl="0" eaLnBrk="0" fontAlgn="base" hangingPunct="0">
        <a:lnSpc>
          <a:spcPct val="89000"/>
        </a:lnSpc>
        <a:spcBef>
          <a:spcPct val="0"/>
        </a:spcBef>
        <a:spcAft>
          <a:spcPct val="0"/>
        </a:spcAft>
        <a:defRPr sz="4000" b="1">
          <a:solidFill>
            <a:schemeClr val="tx2"/>
          </a:solidFill>
          <a:latin typeface="Arial" charset="0"/>
        </a:defRPr>
      </a:lvl7pPr>
      <a:lvl8pPr marL="1371600" algn="ctr" rtl="0" eaLnBrk="0" fontAlgn="base" hangingPunct="0">
        <a:lnSpc>
          <a:spcPct val="89000"/>
        </a:lnSpc>
        <a:spcBef>
          <a:spcPct val="0"/>
        </a:spcBef>
        <a:spcAft>
          <a:spcPct val="0"/>
        </a:spcAft>
        <a:defRPr sz="4000" b="1">
          <a:solidFill>
            <a:schemeClr val="tx2"/>
          </a:solidFill>
          <a:latin typeface="Arial" charset="0"/>
        </a:defRPr>
      </a:lvl8pPr>
      <a:lvl9pPr marL="1828800" algn="ctr" rtl="0" eaLnBrk="0" fontAlgn="base" hangingPunct="0">
        <a:lnSpc>
          <a:spcPct val="89000"/>
        </a:lnSpc>
        <a:spcBef>
          <a:spcPct val="0"/>
        </a:spcBef>
        <a:spcAft>
          <a:spcPct val="0"/>
        </a:spcAft>
        <a:defRPr sz="4000" b="1">
          <a:solidFill>
            <a:schemeClr val="tx2"/>
          </a:solidFill>
          <a:latin typeface="Arial" charset="0"/>
        </a:defRPr>
      </a:lvl9pPr>
    </p:titleStyle>
    <p:bodyStyle>
      <a:lvl1pPr marL="487363" indent="-487363" algn="l" rtl="0" eaLnBrk="0" fontAlgn="base" hangingPunct="0">
        <a:lnSpc>
          <a:spcPct val="89000"/>
        </a:lnSpc>
        <a:spcBef>
          <a:spcPct val="0"/>
        </a:spcBef>
        <a:spcAft>
          <a:spcPct val="30000"/>
        </a:spcAft>
        <a:buClr>
          <a:schemeClr val="tx2"/>
        </a:buClr>
        <a:buSzPct val="75000"/>
        <a:buFont typeface="Wingdings" pitchFamily="2" charset="2"/>
        <a:buChar char="n"/>
        <a:defRPr sz="2200" b="1">
          <a:solidFill>
            <a:schemeClr val="tx1"/>
          </a:solidFill>
          <a:latin typeface="+mj-lt"/>
          <a:ea typeface="+mn-ea"/>
          <a:cs typeface="+mn-cs"/>
        </a:defRPr>
      </a:lvl1pPr>
      <a:lvl2pPr marL="955675" indent="-354013" algn="l" rtl="0" eaLnBrk="0" fontAlgn="base" hangingPunct="0">
        <a:lnSpc>
          <a:spcPct val="89000"/>
        </a:lnSpc>
        <a:spcBef>
          <a:spcPct val="0"/>
        </a:spcBef>
        <a:spcAft>
          <a:spcPct val="30000"/>
        </a:spcAft>
        <a:buClr>
          <a:schemeClr val="tx2"/>
        </a:buClr>
        <a:buFont typeface="Wingdings" pitchFamily="2" charset="2"/>
        <a:buChar char="§"/>
        <a:defRPr sz="2200" b="1">
          <a:solidFill>
            <a:schemeClr val="tx1"/>
          </a:solidFill>
          <a:latin typeface="+mj-lt"/>
        </a:defRPr>
      </a:lvl2pPr>
      <a:lvl3pPr marL="1420813" indent="-350838" algn="l" rtl="0" eaLnBrk="0" fontAlgn="base" hangingPunct="0">
        <a:lnSpc>
          <a:spcPct val="89000"/>
        </a:lnSpc>
        <a:spcBef>
          <a:spcPct val="0"/>
        </a:spcBef>
        <a:spcAft>
          <a:spcPct val="30000"/>
        </a:spcAft>
        <a:buClr>
          <a:schemeClr val="tx2"/>
        </a:buClr>
        <a:buSzPct val="64000"/>
        <a:buFont typeface="Monotype Sorts"/>
        <a:buChar char="F"/>
        <a:defRPr sz="2200" b="1">
          <a:solidFill>
            <a:schemeClr val="tx1"/>
          </a:solidFill>
          <a:latin typeface="+mj-lt"/>
        </a:defRPr>
      </a:lvl3pPr>
      <a:lvl4pPr marL="1884363" indent="-349250" algn="l" rtl="0" eaLnBrk="0" fontAlgn="base" hangingPunct="0">
        <a:lnSpc>
          <a:spcPct val="89000"/>
        </a:lnSpc>
        <a:spcBef>
          <a:spcPct val="0"/>
        </a:spcBef>
        <a:spcAft>
          <a:spcPct val="30000"/>
        </a:spcAft>
        <a:buClr>
          <a:schemeClr val="tx2"/>
        </a:buClr>
        <a:buChar char="–"/>
        <a:defRPr sz="2200" b="1">
          <a:solidFill>
            <a:schemeClr val="tx1"/>
          </a:solidFill>
          <a:latin typeface="+mj-lt"/>
        </a:defRPr>
      </a:lvl4pPr>
      <a:lvl5pPr marL="2303463" indent="-228600" algn="l" rtl="0" eaLnBrk="0" fontAlgn="base" hangingPunct="0">
        <a:lnSpc>
          <a:spcPct val="89000"/>
        </a:lnSpc>
        <a:spcBef>
          <a:spcPct val="0"/>
        </a:spcBef>
        <a:spcAft>
          <a:spcPct val="30000"/>
        </a:spcAft>
        <a:buClr>
          <a:schemeClr val="tx2"/>
        </a:buClr>
        <a:buChar char="•"/>
        <a:defRPr sz="2200" b="1">
          <a:solidFill>
            <a:schemeClr val="tx1"/>
          </a:solidFill>
          <a:latin typeface="+mj-lt"/>
        </a:defRPr>
      </a:lvl5pPr>
      <a:lvl6pPr marL="27606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6pPr>
      <a:lvl7pPr marL="32178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7pPr>
      <a:lvl8pPr marL="36750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8pPr>
      <a:lvl9pPr marL="4132263" indent="-228600" algn="l" rtl="0" eaLnBrk="0" fontAlgn="base" hangingPunct="0">
        <a:lnSpc>
          <a:spcPct val="89000"/>
        </a:lnSpc>
        <a:spcBef>
          <a:spcPct val="0"/>
        </a:spcBef>
        <a:spcAft>
          <a:spcPct val="30000"/>
        </a:spcAft>
        <a:buClr>
          <a:schemeClr val="tx2"/>
        </a:buClr>
        <a:buChar char="•"/>
        <a:defRPr sz="24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369" tIns="45685" rIns="91369" bIns="45685" numCol="1" anchor="ctr" anchorCtr="0" compatLnSpc="1">
            <a:prstTxWarp prst="textNoShape">
              <a:avLst/>
            </a:prstTxWarp>
          </a:bodyPr>
          <a:lstStyle/>
          <a:p>
            <a:pPr lvl="0"/>
            <a:r>
              <a:rPr lang="en-US" altLang="en-US" smtClean="0"/>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369" tIns="45685" rIns="91369" bIns="45685"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34B591B5-FFEE-4464-A8F0-A6A4A28E21E7}"/>
              </a:ext>
            </a:extLst>
          </p:cNvPr>
          <p:cNvSpPr>
            <a:spLocks noGrp="1"/>
          </p:cNvSpPr>
          <p:nvPr>
            <p:ph type="dt" sz="half" idx="2"/>
          </p:nvPr>
        </p:nvSpPr>
        <p:spPr>
          <a:xfrm>
            <a:off x="457200" y="6356350"/>
            <a:ext cx="2133600" cy="365125"/>
          </a:xfrm>
          <a:prstGeom prst="rect">
            <a:avLst/>
          </a:prstGeom>
        </p:spPr>
        <p:txBody>
          <a:bodyPr vert="horz" wrap="square" lIns="91369" tIns="45685" rIns="91369" bIns="45685" numCol="1" anchor="ctr" anchorCtr="0" compatLnSpc="1">
            <a:prstTxWarp prst="textNoShape">
              <a:avLst/>
            </a:prstTxWarp>
          </a:bodyPr>
          <a:lstStyle>
            <a:lvl1pPr eaLnBrk="1" hangingPunct="0">
              <a:defRPr sz="1200">
                <a:solidFill>
                  <a:srgbClr val="898989"/>
                </a:solidFill>
              </a:defRPr>
            </a:lvl1pPr>
          </a:lstStyle>
          <a:p>
            <a:pPr>
              <a:defRPr/>
            </a:pPr>
            <a:fld id="{EFFE42C1-AEC8-4F5E-9D8F-DBE21BC7D07A}" type="datetime1">
              <a:rPr lang="en-US"/>
              <a:pPr>
                <a:defRPr/>
              </a:pPr>
              <a:t>26-Mar-19</a:t>
            </a:fld>
            <a:endParaRPr lang="en-US"/>
          </a:p>
        </p:txBody>
      </p:sp>
      <p:sp>
        <p:nvSpPr>
          <p:cNvPr id="5" name="Footer Placeholder 4">
            <a:extLst>
              <a:ext uri="{FF2B5EF4-FFF2-40B4-BE49-F238E27FC236}">
                <a16:creationId xmlns:a16="http://schemas.microsoft.com/office/drawing/2014/main" xmlns="" id="{655F70A9-13F2-48BC-A7B8-3EBE653236E0}"/>
              </a:ext>
            </a:extLst>
          </p:cNvPr>
          <p:cNvSpPr>
            <a:spLocks noGrp="1"/>
          </p:cNvSpPr>
          <p:nvPr>
            <p:ph type="ftr" sz="quarter" idx="3"/>
          </p:nvPr>
        </p:nvSpPr>
        <p:spPr>
          <a:xfrm>
            <a:off x="3124200" y="6356350"/>
            <a:ext cx="2895600" cy="365125"/>
          </a:xfrm>
          <a:prstGeom prst="rect">
            <a:avLst/>
          </a:prstGeom>
        </p:spPr>
        <p:txBody>
          <a:bodyPr vert="horz" wrap="square" lIns="91369" tIns="45685" rIns="91369" bIns="45685" numCol="1" anchor="ctr" anchorCtr="0" compatLnSpc="1">
            <a:prstTxWarp prst="textNoShape">
              <a:avLst/>
            </a:prstTxWarp>
          </a:bodyPr>
          <a:lstStyle>
            <a:lvl1pPr algn="ctr" eaLnBrk="1" hangingPunct="0">
              <a:defRPr sz="1200">
                <a:solidFill>
                  <a:srgbClr val="898989"/>
                </a:solidFill>
              </a:defRPr>
            </a:lvl1pPr>
          </a:lstStyle>
          <a:p>
            <a:pPr>
              <a:defRPr/>
            </a:pPr>
            <a:r>
              <a:rPr lang="en-US"/>
              <a:t>CA Gautam Shah</a:t>
            </a:r>
          </a:p>
        </p:txBody>
      </p:sp>
      <p:sp>
        <p:nvSpPr>
          <p:cNvPr id="6" name="Slide Number Placeholder 5">
            <a:extLst>
              <a:ext uri="{FF2B5EF4-FFF2-40B4-BE49-F238E27FC236}">
                <a16:creationId xmlns:a16="http://schemas.microsoft.com/office/drawing/2014/main" xmlns="" id="{AC06EE81-A76F-4374-8AB6-D5DCE28BB6FA}"/>
              </a:ext>
            </a:extLst>
          </p:cNvPr>
          <p:cNvSpPr>
            <a:spLocks noGrp="1"/>
          </p:cNvSpPr>
          <p:nvPr>
            <p:ph type="sldNum" sz="quarter" idx="4"/>
          </p:nvPr>
        </p:nvSpPr>
        <p:spPr>
          <a:xfrm>
            <a:off x="6553200" y="6356350"/>
            <a:ext cx="2133600" cy="365125"/>
          </a:xfrm>
          <a:prstGeom prst="rect">
            <a:avLst/>
          </a:prstGeom>
        </p:spPr>
        <p:txBody>
          <a:bodyPr vert="horz" wrap="square" lIns="91369" tIns="45685" rIns="91369" bIns="45685" numCol="1" anchor="ctr" anchorCtr="0" compatLnSpc="1">
            <a:prstTxWarp prst="textNoShape">
              <a:avLst/>
            </a:prstTxWarp>
          </a:bodyPr>
          <a:lstStyle>
            <a:lvl1pPr algn="r" eaLnBrk="1">
              <a:defRPr sz="1200">
                <a:solidFill>
                  <a:srgbClr val="898989"/>
                </a:solidFill>
              </a:defRPr>
            </a:lvl1pPr>
          </a:lstStyle>
          <a:p>
            <a:fld id="{4D232B8C-546A-4DE9-BBC0-6D1618B696F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8362" r:id="rId1"/>
    <p:sldLayoutId id="2147488363" r:id="rId2"/>
    <p:sldLayoutId id="2147488364" r:id="rId3"/>
    <p:sldLayoutId id="2147488365" r:id="rId4"/>
    <p:sldLayoutId id="2147488366" r:id="rId5"/>
    <p:sldLayoutId id="2147488367" r:id="rId6"/>
    <p:sldLayoutId id="2147488368" r:id="rId7"/>
    <p:sldLayoutId id="2147488369" r:id="rId8"/>
    <p:sldLayoutId id="2147488370" r:id="rId9"/>
    <p:sldLayoutId id="2147488371" r:id="rId10"/>
    <p:sldLayoutId id="2147488372" r:id="rId11"/>
  </p:sldLayoutIdLst>
  <p:transition spd="slow">
    <p:wipe dir="r"/>
  </p:transition>
  <p:timing>
    <p:tnLst>
      <p:par>
        <p:cTn id="1" dur="indefinite" restart="never" nodeType="tmRoot"/>
      </p:par>
    </p:tnLst>
  </p:timing>
  <p:hf hdr="0"/>
  <p:txStyles>
    <p:titleStyle>
      <a:lvl1pPr algn="ctr" defTabSz="912813" rtl="0" eaLnBrk="0" fontAlgn="base" hangingPunct="0">
        <a:spcBef>
          <a:spcPct val="0"/>
        </a:spcBef>
        <a:spcAft>
          <a:spcPct val="0"/>
        </a:spcAft>
        <a:defRPr sz="4400" kern="1200">
          <a:solidFill>
            <a:schemeClr val="tx1"/>
          </a:solidFill>
          <a:latin typeface="+mj-lt"/>
          <a:ea typeface="+mj-ea"/>
          <a:cs typeface="+mj-cs"/>
        </a:defRPr>
      </a:lvl1pPr>
      <a:lvl2pPr algn="ctr" defTabSz="912813" rtl="0" eaLnBrk="0" fontAlgn="base" hangingPunct="0">
        <a:spcBef>
          <a:spcPct val="0"/>
        </a:spcBef>
        <a:spcAft>
          <a:spcPct val="0"/>
        </a:spcAft>
        <a:defRPr sz="4400">
          <a:solidFill>
            <a:schemeClr val="tx1"/>
          </a:solidFill>
          <a:latin typeface="Calibri" pitchFamily="34" charset="0"/>
        </a:defRPr>
      </a:lvl2pPr>
      <a:lvl3pPr algn="ctr" defTabSz="912813" rtl="0" eaLnBrk="0" fontAlgn="base" hangingPunct="0">
        <a:spcBef>
          <a:spcPct val="0"/>
        </a:spcBef>
        <a:spcAft>
          <a:spcPct val="0"/>
        </a:spcAft>
        <a:defRPr sz="4400">
          <a:solidFill>
            <a:schemeClr val="tx1"/>
          </a:solidFill>
          <a:latin typeface="Calibri" pitchFamily="34" charset="0"/>
        </a:defRPr>
      </a:lvl3pPr>
      <a:lvl4pPr algn="ctr" defTabSz="912813" rtl="0" eaLnBrk="0" fontAlgn="base" hangingPunct="0">
        <a:spcBef>
          <a:spcPct val="0"/>
        </a:spcBef>
        <a:spcAft>
          <a:spcPct val="0"/>
        </a:spcAft>
        <a:defRPr sz="4400">
          <a:solidFill>
            <a:schemeClr val="tx1"/>
          </a:solidFill>
          <a:latin typeface="Calibri" pitchFamily="34" charset="0"/>
        </a:defRPr>
      </a:lvl4pPr>
      <a:lvl5pPr algn="ctr" defTabSz="912813" rtl="0" eaLnBrk="0" fontAlgn="base" hangingPunct="0">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2673" indent="-228422" algn="l" defTabSz="91369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520" indent="-228422" algn="l" defTabSz="91369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372" indent="-228422" algn="l" defTabSz="91369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216" indent="-228422" algn="l" defTabSz="91369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96" rtl="0" eaLnBrk="1" latinLnBrk="0" hangingPunct="1">
        <a:defRPr sz="1800" kern="1200">
          <a:solidFill>
            <a:schemeClr val="tx1"/>
          </a:solidFill>
          <a:latin typeface="+mn-lt"/>
          <a:ea typeface="+mn-ea"/>
          <a:cs typeface="+mn-cs"/>
        </a:defRPr>
      </a:lvl1pPr>
      <a:lvl2pPr marL="456846" algn="l" defTabSz="913696" rtl="0" eaLnBrk="1" latinLnBrk="0" hangingPunct="1">
        <a:defRPr sz="1800" kern="1200">
          <a:solidFill>
            <a:schemeClr val="tx1"/>
          </a:solidFill>
          <a:latin typeface="+mn-lt"/>
          <a:ea typeface="+mn-ea"/>
          <a:cs typeface="+mn-cs"/>
        </a:defRPr>
      </a:lvl2pPr>
      <a:lvl3pPr marL="913696" algn="l" defTabSz="913696" rtl="0" eaLnBrk="1" latinLnBrk="0" hangingPunct="1">
        <a:defRPr sz="1800" kern="1200">
          <a:solidFill>
            <a:schemeClr val="tx1"/>
          </a:solidFill>
          <a:latin typeface="+mn-lt"/>
          <a:ea typeface="+mn-ea"/>
          <a:cs typeface="+mn-cs"/>
        </a:defRPr>
      </a:lvl3pPr>
      <a:lvl4pPr marL="1370550" algn="l" defTabSz="913696" rtl="0" eaLnBrk="1" latinLnBrk="0" hangingPunct="1">
        <a:defRPr sz="1800" kern="1200">
          <a:solidFill>
            <a:schemeClr val="tx1"/>
          </a:solidFill>
          <a:latin typeface="+mn-lt"/>
          <a:ea typeface="+mn-ea"/>
          <a:cs typeface="+mn-cs"/>
        </a:defRPr>
      </a:lvl4pPr>
      <a:lvl5pPr marL="1827398" algn="l" defTabSz="913696" rtl="0" eaLnBrk="1" latinLnBrk="0" hangingPunct="1">
        <a:defRPr sz="1800" kern="1200">
          <a:solidFill>
            <a:schemeClr val="tx1"/>
          </a:solidFill>
          <a:latin typeface="+mn-lt"/>
          <a:ea typeface="+mn-ea"/>
          <a:cs typeface="+mn-cs"/>
        </a:defRPr>
      </a:lvl5pPr>
      <a:lvl6pPr marL="2284245" algn="l" defTabSz="913696" rtl="0" eaLnBrk="1" latinLnBrk="0" hangingPunct="1">
        <a:defRPr sz="1800" kern="1200">
          <a:solidFill>
            <a:schemeClr val="tx1"/>
          </a:solidFill>
          <a:latin typeface="+mn-lt"/>
          <a:ea typeface="+mn-ea"/>
          <a:cs typeface="+mn-cs"/>
        </a:defRPr>
      </a:lvl6pPr>
      <a:lvl7pPr marL="2741098" algn="l" defTabSz="913696" rtl="0" eaLnBrk="1" latinLnBrk="0" hangingPunct="1">
        <a:defRPr sz="1800" kern="1200">
          <a:solidFill>
            <a:schemeClr val="tx1"/>
          </a:solidFill>
          <a:latin typeface="+mn-lt"/>
          <a:ea typeface="+mn-ea"/>
          <a:cs typeface="+mn-cs"/>
        </a:defRPr>
      </a:lvl7pPr>
      <a:lvl8pPr marL="3197941" algn="l" defTabSz="913696" rtl="0" eaLnBrk="1" latinLnBrk="0" hangingPunct="1">
        <a:defRPr sz="1800" kern="1200">
          <a:solidFill>
            <a:schemeClr val="tx1"/>
          </a:solidFill>
          <a:latin typeface="+mn-lt"/>
          <a:ea typeface="+mn-ea"/>
          <a:cs typeface="+mn-cs"/>
        </a:defRPr>
      </a:lvl8pPr>
      <a:lvl9pPr marL="3654795" algn="l" defTabSz="9136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C7CD3F4F-E61F-4EDF-B626-C71B2142392D}"/>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1F8DEB9C-6D11-4008-BF5C-A24E9C67378C}" type="datetime1">
              <a:rPr lang="en-US"/>
              <a:pPr>
                <a:defRPr/>
              </a:pPr>
              <a:t>26-Mar-19</a:t>
            </a:fld>
            <a:endParaRPr lang="en-US" dirty="0"/>
          </a:p>
        </p:txBody>
      </p:sp>
      <p:sp>
        <p:nvSpPr>
          <p:cNvPr id="5" name="Footer Placeholder 4">
            <a:extLst>
              <a:ext uri="{FF2B5EF4-FFF2-40B4-BE49-F238E27FC236}">
                <a16:creationId xmlns:a16="http://schemas.microsoft.com/office/drawing/2014/main" xmlns="" id="{E04B73CB-FEF4-4D13-81AF-5C1D796A0A6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90850C9A-DDB9-47CF-AE51-AB4F707005C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A794F044-ACE3-4AC9-9D04-9937B2FADD85}" type="slidenum">
              <a:rPr lang="en-US" altLang="en-US"/>
              <a:pPr/>
              <a:t>‹#›</a:t>
            </a:fld>
            <a:endParaRPr lang="en-US" altLang="en-US"/>
          </a:p>
        </p:txBody>
      </p:sp>
      <p:sp>
        <p:nvSpPr>
          <p:cNvPr id="2055" name="TextBox 6">
            <a:extLst>
              <a:ext uri="{FF2B5EF4-FFF2-40B4-BE49-F238E27FC236}">
                <a16:creationId xmlns:a16="http://schemas.microsoft.com/office/drawing/2014/main" xmlns="" id="{DD8ABBBF-D509-463A-8127-F6D43EE078AA}"/>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Tree>
  </p:cSld>
  <p:clrMap bg1="lt1" tx1="dk1" bg2="lt2" tx2="dk2" accent1="accent1" accent2="accent2" accent3="accent3" accent4="accent4" accent5="accent5" accent6="accent6" hlink="hlink" folHlink="folHlink"/>
  <p:sldLayoutIdLst>
    <p:sldLayoutId id="2147488380" r:id="rId1"/>
    <p:sldLayoutId id="2147488278" r:id="rId2"/>
    <p:sldLayoutId id="2147488279" r:id="rId3"/>
    <p:sldLayoutId id="2147488280" r:id="rId4"/>
    <p:sldLayoutId id="2147488281" r:id="rId5"/>
    <p:sldLayoutId id="2147488282" r:id="rId6"/>
    <p:sldLayoutId id="2147488283" r:id="rId7"/>
    <p:sldLayoutId id="2147488284" r:id="rId8"/>
    <p:sldLayoutId id="2147488285" r:id="rId9"/>
    <p:sldLayoutId id="2147488381" r:id="rId10"/>
    <p:sldLayoutId id="2147488286" r:id="rId11"/>
    <p:sldLayoutId id="2147488287" r:id="rId12"/>
  </p:sldLayoutIdLst>
  <p:timing>
    <p:tnLst>
      <p:par>
        <p:cTn id="1" dur="indefinite" restart="never" nodeType="tmRoot"/>
      </p:par>
    </p:tnLst>
  </p:timing>
  <p:hf hdr="0"/>
  <p:txStyles>
    <p:titleStyle>
      <a:lvl1pPr algn="ctr" rtl="0" eaLnBrk="0" fontAlgn="base" hangingPunct="0">
        <a:spcBef>
          <a:spcPct val="0"/>
        </a:spcBef>
        <a:spcAft>
          <a:spcPct val="0"/>
        </a:spcAft>
        <a:defRPr sz="4000" kern="1200">
          <a:solidFill>
            <a:srgbClr val="17375E"/>
          </a:solidFill>
          <a:latin typeface="Cambria" pitchFamily="18" charset="0"/>
          <a:ea typeface="+mj-ea"/>
          <a:cs typeface="+mj-cs"/>
        </a:defRPr>
      </a:lvl1pPr>
      <a:lvl2pPr algn="ctr" rtl="0" eaLnBrk="0" fontAlgn="base" hangingPunct="0">
        <a:spcBef>
          <a:spcPct val="0"/>
        </a:spcBef>
        <a:spcAft>
          <a:spcPct val="0"/>
        </a:spcAft>
        <a:defRPr sz="4000">
          <a:solidFill>
            <a:srgbClr val="17375E"/>
          </a:solidFill>
          <a:latin typeface="Cambria" pitchFamily="18" charset="0"/>
        </a:defRPr>
      </a:lvl2pPr>
      <a:lvl3pPr algn="ctr" rtl="0" eaLnBrk="0" fontAlgn="base" hangingPunct="0">
        <a:spcBef>
          <a:spcPct val="0"/>
        </a:spcBef>
        <a:spcAft>
          <a:spcPct val="0"/>
        </a:spcAft>
        <a:defRPr sz="4000">
          <a:solidFill>
            <a:srgbClr val="17375E"/>
          </a:solidFill>
          <a:latin typeface="Cambria" pitchFamily="18" charset="0"/>
        </a:defRPr>
      </a:lvl3pPr>
      <a:lvl4pPr algn="ctr" rtl="0" eaLnBrk="0" fontAlgn="base" hangingPunct="0">
        <a:spcBef>
          <a:spcPct val="0"/>
        </a:spcBef>
        <a:spcAft>
          <a:spcPct val="0"/>
        </a:spcAft>
        <a:defRPr sz="4000">
          <a:solidFill>
            <a:srgbClr val="17375E"/>
          </a:solidFill>
          <a:latin typeface="Cambria" pitchFamily="18" charset="0"/>
        </a:defRPr>
      </a:lvl4pPr>
      <a:lvl5pPr algn="ctr" rtl="0" eaLnBrk="0" fontAlgn="base" hangingPunct="0">
        <a:spcBef>
          <a:spcPct val="0"/>
        </a:spcBef>
        <a:spcAft>
          <a:spcPct val="0"/>
        </a:spcAft>
        <a:defRPr sz="4000">
          <a:solidFill>
            <a:srgbClr val="17375E"/>
          </a:solidFill>
          <a:latin typeface="Cambria" pitchFamily="18"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32FFBB79-9525-43C0-932C-3BB477A613E1}"/>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89C7CA05-9487-4D6F-AC76-38EC75418805}"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4A4409F-1378-44DD-BF36-7A0C04437B1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AADE882E-F767-4EAA-96C5-5DA274CB1E51}"/>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28128014-8663-4BA0-8C4C-63D80CFEC66A}" type="slidenum">
              <a:rPr lang="en-US" altLang="en-US"/>
              <a:pPr/>
              <a:t>‹#›</a:t>
            </a:fld>
            <a:endParaRPr lang="en-US" altLang="en-US"/>
          </a:p>
        </p:txBody>
      </p:sp>
      <p:sp>
        <p:nvSpPr>
          <p:cNvPr id="3079" name="TextBox 6">
            <a:extLst>
              <a:ext uri="{FF2B5EF4-FFF2-40B4-BE49-F238E27FC236}">
                <a16:creationId xmlns:a16="http://schemas.microsoft.com/office/drawing/2014/main" xmlns="" id="{35258D0D-2475-4678-82BD-EF7EFCB1B89A}"/>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Tree>
  </p:cSld>
  <p:clrMap bg1="lt1" tx1="dk1" bg2="lt2" tx2="dk2" accent1="accent1" accent2="accent2" accent3="accent3" accent4="accent4" accent5="accent5" accent6="accent6" hlink="hlink" folHlink="folHlink"/>
  <p:sldLayoutIdLst>
    <p:sldLayoutId id="2147488288" r:id="rId1"/>
    <p:sldLayoutId id="2147488289" r:id="rId2"/>
    <p:sldLayoutId id="2147488290" r:id="rId3"/>
    <p:sldLayoutId id="2147488291" r:id="rId4"/>
    <p:sldLayoutId id="2147488292" r:id="rId5"/>
    <p:sldLayoutId id="2147488293" r:id="rId6"/>
    <p:sldLayoutId id="2147488294" r:id="rId7"/>
    <p:sldLayoutId id="2147488295" r:id="rId8"/>
    <p:sldLayoutId id="2147488296" r:id="rId9"/>
    <p:sldLayoutId id="2147488297" r:id="rId10"/>
    <p:sldLayoutId id="2147488298" r:id="rId11"/>
    <p:sldLayoutId id="2147488299" r:id="rId12"/>
  </p:sldLayoutIdLst>
  <p:timing>
    <p:tnLst>
      <p:par>
        <p:cTn id="1" dur="indefinite" restart="never" nodeType="tmRoot"/>
      </p:par>
    </p:tnLst>
  </p:timing>
  <p:hf hdr="0"/>
  <p:txStyles>
    <p:titleStyle>
      <a:lvl1pPr algn="ctr" rtl="0" eaLnBrk="0" fontAlgn="base" hangingPunct="0">
        <a:spcBef>
          <a:spcPct val="0"/>
        </a:spcBef>
        <a:spcAft>
          <a:spcPct val="0"/>
        </a:spcAft>
        <a:defRPr sz="4000" kern="1200">
          <a:solidFill>
            <a:srgbClr val="17375E"/>
          </a:solidFill>
          <a:latin typeface="Cambria" pitchFamily="18" charset="0"/>
          <a:ea typeface="+mj-ea"/>
          <a:cs typeface="+mj-cs"/>
        </a:defRPr>
      </a:lvl1pPr>
      <a:lvl2pPr algn="ctr" rtl="0" eaLnBrk="0" fontAlgn="base" hangingPunct="0">
        <a:spcBef>
          <a:spcPct val="0"/>
        </a:spcBef>
        <a:spcAft>
          <a:spcPct val="0"/>
        </a:spcAft>
        <a:defRPr sz="4000">
          <a:solidFill>
            <a:srgbClr val="17375E"/>
          </a:solidFill>
          <a:latin typeface="Cambria" pitchFamily="18" charset="0"/>
        </a:defRPr>
      </a:lvl2pPr>
      <a:lvl3pPr algn="ctr" rtl="0" eaLnBrk="0" fontAlgn="base" hangingPunct="0">
        <a:spcBef>
          <a:spcPct val="0"/>
        </a:spcBef>
        <a:spcAft>
          <a:spcPct val="0"/>
        </a:spcAft>
        <a:defRPr sz="4000">
          <a:solidFill>
            <a:srgbClr val="17375E"/>
          </a:solidFill>
          <a:latin typeface="Cambria" pitchFamily="18" charset="0"/>
        </a:defRPr>
      </a:lvl3pPr>
      <a:lvl4pPr algn="ctr" rtl="0" eaLnBrk="0" fontAlgn="base" hangingPunct="0">
        <a:spcBef>
          <a:spcPct val="0"/>
        </a:spcBef>
        <a:spcAft>
          <a:spcPct val="0"/>
        </a:spcAft>
        <a:defRPr sz="4000">
          <a:solidFill>
            <a:srgbClr val="17375E"/>
          </a:solidFill>
          <a:latin typeface="Cambria" pitchFamily="18" charset="0"/>
        </a:defRPr>
      </a:lvl4pPr>
      <a:lvl5pPr algn="ctr" rtl="0" eaLnBrk="0" fontAlgn="base" hangingPunct="0">
        <a:spcBef>
          <a:spcPct val="0"/>
        </a:spcBef>
        <a:spcAft>
          <a:spcPct val="0"/>
        </a:spcAft>
        <a:defRPr sz="4000">
          <a:solidFill>
            <a:srgbClr val="17375E"/>
          </a:solidFill>
          <a:latin typeface="Cambria" pitchFamily="18"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533400" y="152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645503A7-2AF0-4A61-A942-3BFA3A89261F}"/>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AB482B21-4870-4A3D-967E-AD6B73B2DFAD}" type="datetime1">
              <a:rPr lang="en-US"/>
              <a:pPr>
                <a:defRPr/>
              </a:pPr>
              <a:t>26-Mar-19</a:t>
            </a:fld>
            <a:endParaRPr lang="en-US" dirty="0"/>
          </a:p>
        </p:txBody>
      </p:sp>
      <p:sp>
        <p:nvSpPr>
          <p:cNvPr id="5" name="Footer Placeholder 4">
            <a:extLst>
              <a:ext uri="{FF2B5EF4-FFF2-40B4-BE49-F238E27FC236}">
                <a16:creationId xmlns:a16="http://schemas.microsoft.com/office/drawing/2014/main" xmlns="" id="{E0DB6C55-E150-4819-A98A-2C6CB4A657A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41845B02-7CA1-42FA-ADE6-E96918EE0C46}"/>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C84B2BD3-FD41-4A01-BAEF-BF5C366A5B4F}" type="slidenum">
              <a:rPr lang="en-US" altLang="en-US"/>
              <a:pPr/>
              <a:t>‹#›</a:t>
            </a:fld>
            <a:endParaRPr lang="en-US" altLang="en-US"/>
          </a:p>
        </p:txBody>
      </p:sp>
      <p:sp>
        <p:nvSpPr>
          <p:cNvPr id="4103" name="TextBox 6">
            <a:extLst>
              <a:ext uri="{FF2B5EF4-FFF2-40B4-BE49-F238E27FC236}">
                <a16:creationId xmlns:a16="http://schemas.microsoft.com/office/drawing/2014/main" xmlns="" id="{91389276-2908-47C6-A59A-47541E4E864F}"/>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Tree>
  </p:cSld>
  <p:clrMap bg1="lt1" tx1="dk1" bg2="lt2" tx2="dk2" accent1="accent1" accent2="accent2" accent3="accent3" accent4="accent4" accent5="accent5" accent6="accent6" hlink="hlink" folHlink="folHlink"/>
  <p:sldLayoutIdLst>
    <p:sldLayoutId id="2147488382" r:id="rId1"/>
    <p:sldLayoutId id="2147488383" r:id="rId2"/>
    <p:sldLayoutId id="2147488384" r:id="rId3"/>
    <p:sldLayoutId id="2147488385" r:id="rId4"/>
    <p:sldLayoutId id="2147488386" r:id="rId5"/>
    <p:sldLayoutId id="2147488387" r:id="rId6"/>
    <p:sldLayoutId id="2147488388" r:id="rId7"/>
    <p:sldLayoutId id="2147488389" r:id="rId8"/>
    <p:sldLayoutId id="2147488390" r:id="rId9"/>
    <p:sldLayoutId id="2147488391" r:id="rId10"/>
    <p:sldLayoutId id="2147488392" r:id="rId11"/>
  </p:sldLayoutIdLst>
  <p:timing>
    <p:tnLst>
      <p:par>
        <p:cTn id="1" dur="indefinite" restart="never" nodeType="tmRoot"/>
      </p:par>
    </p:tnLst>
  </p:timing>
  <p:hf hdr="0"/>
  <p:txStyles>
    <p:titleStyle>
      <a:lvl1pPr algn="ctr" rtl="0" eaLnBrk="0" fontAlgn="base" hangingPunct="0">
        <a:spcBef>
          <a:spcPct val="0"/>
        </a:spcBef>
        <a:spcAft>
          <a:spcPct val="0"/>
        </a:spcAft>
        <a:defRPr sz="4000" kern="1200">
          <a:solidFill>
            <a:srgbClr val="17375E"/>
          </a:solidFill>
          <a:latin typeface="Cambria" pitchFamily="18" charset="0"/>
          <a:ea typeface="+mj-ea"/>
          <a:cs typeface="+mj-cs"/>
        </a:defRPr>
      </a:lvl1pPr>
      <a:lvl2pPr algn="ctr" rtl="0" eaLnBrk="0" fontAlgn="base" hangingPunct="0">
        <a:spcBef>
          <a:spcPct val="0"/>
        </a:spcBef>
        <a:spcAft>
          <a:spcPct val="0"/>
        </a:spcAft>
        <a:defRPr sz="4000">
          <a:solidFill>
            <a:srgbClr val="17375E"/>
          </a:solidFill>
          <a:latin typeface="Cambria" pitchFamily="18" charset="0"/>
        </a:defRPr>
      </a:lvl2pPr>
      <a:lvl3pPr algn="ctr" rtl="0" eaLnBrk="0" fontAlgn="base" hangingPunct="0">
        <a:spcBef>
          <a:spcPct val="0"/>
        </a:spcBef>
        <a:spcAft>
          <a:spcPct val="0"/>
        </a:spcAft>
        <a:defRPr sz="4000">
          <a:solidFill>
            <a:srgbClr val="17375E"/>
          </a:solidFill>
          <a:latin typeface="Cambria" pitchFamily="18" charset="0"/>
        </a:defRPr>
      </a:lvl3pPr>
      <a:lvl4pPr algn="ctr" rtl="0" eaLnBrk="0" fontAlgn="base" hangingPunct="0">
        <a:spcBef>
          <a:spcPct val="0"/>
        </a:spcBef>
        <a:spcAft>
          <a:spcPct val="0"/>
        </a:spcAft>
        <a:defRPr sz="4000">
          <a:solidFill>
            <a:srgbClr val="17375E"/>
          </a:solidFill>
          <a:latin typeface="Cambria" pitchFamily="18" charset="0"/>
        </a:defRPr>
      </a:lvl4pPr>
      <a:lvl5pPr algn="ctr" rtl="0" eaLnBrk="0" fontAlgn="base" hangingPunct="0">
        <a:spcBef>
          <a:spcPct val="0"/>
        </a:spcBef>
        <a:spcAft>
          <a:spcPct val="0"/>
        </a:spcAft>
        <a:defRPr sz="4000">
          <a:solidFill>
            <a:srgbClr val="17375E"/>
          </a:solidFill>
          <a:latin typeface="Cambria" pitchFamily="18"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E1F6917D-7ACD-4381-BD45-03EF75C62D5B}"/>
              </a:ext>
            </a:extLst>
          </p:cNvPr>
          <p:cNvSpPr>
            <a:spLocks noGrp="1"/>
          </p:cNvSpPr>
          <p:nvPr>
            <p:ph type="dt" sz="half" idx="2"/>
          </p:nvPr>
        </p:nvSpPr>
        <p:spPr>
          <a:xfrm>
            <a:off x="457200" y="6324600"/>
            <a:ext cx="2133600" cy="365125"/>
          </a:xfrm>
          <a:prstGeom prst="rect">
            <a:avLst/>
          </a:prstGeom>
        </p:spPr>
        <p:txBody>
          <a:bodyPr vert="horz" lIns="91440" tIns="45720" rIns="91440" bIns="45720" rtlCol="0" anchor="ctr"/>
          <a:lstStyle>
            <a:lvl1pPr algn="l" eaLnBrk="0" hangingPunct="0">
              <a:defRPr sz="1200" b="1">
                <a:solidFill>
                  <a:srgbClr val="FFC000"/>
                </a:solidFill>
                <a:latin typeface="Arial" charset="0"/>
                <a:cs typeface="+mn-cs"/>
              </a:defRPr>
            </a:lvl1pPr>
          </a:lstStyle>
          <a:p>
            <a:pPr>
              <a:defRPr/>
            </a:pPr>
            <a:fld id="{DC75DB6B-9989-4D47-8DB8-CA24FAB162C6}" type="datetime1">
              <a:rPr lang="en-US"/>
              <a:pPr>
                <a:defRPr/>
              </a:pPr>
              <a:t>26-Mar-19</a:t>
            </a:fld>
            <a:endParaRPr lang="en-US" dirty="0"/>
          </a:p>
        </p:txBody>
      </p:sp>
      <p:sp>
        <p:nvSpPr>
          <p:cNvPr id="5" name="Footer Placeholder 4">
            <a:extLst>
              <a:ext uri="{FF2B5EF4-FFF2-40B4-BE49-F238E27FC236}">
                <a16:creationId xmlns:a16="http://schemas.microsoft.com/office/drawing/2014/main" xmlns="" id="{801AD9CB-E925-4B27-AF58-665F40B88262}"/>
              </a:ext>
            </a:extLst>
          </p:cNvPr>
          <p:cNvSpPr>
            <a:spLocks noGrp="1"/>
          </p:cNvSpPr>
          <p:nvPr>
            <p:ph type="ftr" sz="quarter" idx="3"/>
          </p:nvPr>
        </p:nvSpPr>
        <p:spPr>
          <a:xfrm>
            <a:off x="3124200" y="6324600"/>
            <a:ext cx="2895600" cy="365125"/>
          </a:xfrm>
          <a:prstGeom prst="rect">
            <a:avLst/>
          </a:prstGeom>
        </p:spPr>
        <p:txBody>
          <a:bodyPr vert="horz" lIns="91440" tIns="45720" rIns="91440" bIns="45720" rtlCol="0" anchor="ctr"/>
          <a:lstStyle>
            <a:lvl1pPr algn="ctr" eaLnBrk="0" hangingPunct="0">
              <a:defRPr sz="1200" b="1">
                <a:solidFill>
                  <a:srgbClr val="FFC000"/>
                </a:solidFill>
                <a:latin typeface="Arial" charset="0"/>
                <a:cs typeface="+mn-cs"/>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79736245-C401-47D9-A463-17E88FF11A7D}"/>
              </a:ext>
            </a:extLst>
          </p:cNvPr>
          <p:cNvSpPr>
            <a:spLocks noGrp="1"/>
          </p:cNvSpPr>
          <p:nvPr>
            <p:ph type="sldNum" sz="quarter" idx="4"/>
          </p:nvPr>
        </p:nvSpPr>
        <p:spPr>
          <a:xfrm>
            <a:off x="6553200" y="632460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FFC000"/>
                </a:solidFill>
              </a:defRPr>
            </a:lvl1pPr>
          </a:lstStyle>
          <a:p>
            <a:fld id="{9A49B32B-8F91-4548-81BD-ACA4C4E3D1A1}" type="slidenum">
              <a:rPr lang="en-US" altLang="en-US"/>
              <a:pPr/>
              <a:t>‹#›</a:t>
            </a:fld>
            <a:endParaRPr lang="en-US" altLang="en-US"/>
          </a:p>
        </p:txBody>
      </p:sp>
      <p:sp>
        <p:nvSpPr>
          <p:cNvPr id="5127" name="TextBox 6">
            <a:extLst>
              <a:ext uri="{FF2B5EF4-FFF2-40B4-BE49-F238E27FC236}">
                <a16:creationId xmlns:a16="http://schemas.microsoft.com/office/drawing/2014/main" xmlns="" id="{62E68703-CB78-46B1-B564-E4C0DB6CA18A}"/>
              </a:ext>
            </a:extLst>
          </p:cNvPr>
          <p:cNvSpPr txBox="1">
            <a:spLocks noChangeArrowheads="1"/>
          </p:cNvSpPr>
          <p:nvPr/>
        </p:nvSpPr>
        <p:spPr bwMode="auto">
          <a:xfrm>
            <a:off x="0" y="0"/>
            <a:ext cx="1219200" cy="1200150"/>
          </a:xfrm>
          <a:prstGeom prst="rect">
            <a:avLst/>
          </a:prstGeom>
          <a:solidFill>
            <a:schemeClr val="bg1"/>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endParaRPr lang="en-US" altLang="en-US">
              <a:cs typeface="+mn-cs"/>
            </a:endParaRPr>
          </a:p>
          <a:p>
            <a:pPr>
              <a:defRPr/>
            </a:pPr>
            <a:endParaRPr lang="en-US" altLang="en-US">
              <a:cs typeface="+mn-cs"/>
            </a:endParaRPr>
          </a:p>
          <a:p>
            <a:pPr>
              <a:defRPr/>
            </a:pPr>
            <a:endParaRPr lang="en-US" altLang="en-US">
              <a:cs typeface="+mn-cs"/>
            </a:endParaRPr>
          </a:p>
          <a:p>
            <a:pPr>
              <a:defRPr/>
            </a:pPr>
            <a:endParaRPr lang="en-IN" altLang="en-US">
              <a:cs typeface="+mn-cs"/>
            </a:endParaRPr>
          </a:p>
        </p:txBody>
      </p:sp>
    </p:spTree>
  </p:cSld>
  <p:clrMap bg1="lt1" tx1="dk1" bg2="lt2" tx2="dk2" accent1="accent1" accent2="accent2" accent3="accent3" accent4="accent4" accent5="accent5" accent6="accent6" hlink="hlink" folHlink="folHlink"/>
  <p:sldLayoutIdLst>
    <p:sldLayoutId id="2147488300" r:id="rId1"/>
    <p:sldLayoutId id="2147488301" r:id="rId2"/>
    <p:sldLayoutId id="2147488302" r:id="rId3"/>
    <p:sldLayoutId id="2147488393" r:id="rId4"/>
    <p:sldLayoutId id="2147488394" r:id="rId5"/>
    <p:sldLayoutId id="2147488303" r:id="rId6"/>
    <p:sldLayoutId id="2147488304" r:id="rId7"/>
    <p:sldLayoutId id="2147488305" r:id="rId8"/>
    <p:sldLayoutId id="2147488306" r:id="rId9"/>
    <p:sldLayoutId id="2147488307" r:id="rId10"/>
    <p:sldLayoutId id="2147488308" r:id="rId11"/>
    <p:sldLayoutId id="2147488309" r:id="rId12"/>
  </p:sldLayoutIdLst>
  <p:timing>
    <p:tnLst>
      <p:par>
        <p:cTn id="1" dur="indefinite" restart="never" nodeType="tmRoot"/>
      </p:par>
    </p:tnLst>
  </p:timing>
  <p:hf hdr="0"/>
  <p:txStyles>
    <p:titleStyle>
      <a:lvl1pPr algn="ctr" rtl="0" eaLnBrk="0" fontAlgn="base" hangingPunct="0">
        <a:spcBef>
          <a:spcPct val="0"/>
        </a:spcBef>
        <a:spcAft>
          <a:spcPct val="0"/>
        </a:spcAft>
        <a:defRPr sz="4000" kern="1200">
          <a:solidFill>
            <a:srgbClr val="17375E"/>
          </a:solidFill>
          <a:latin typeface="Cambria" pitchFamily="18" charset="0"/>
          <a:ea typeface="+mj-ea"/>
          <a:cs typeface="+mj-cs"/>
        </a:defRPr>
      </a:lvl1pPr>
      <a:lvl2pPr algn="ctr" rtl="0" eaLnBrk="0" fontAlgn="base" hangingPunct="0">
        <a:spcBef>
          <a:spcPct val="0"/>
        </a:spcBef>
        <a:spcAft>
          <a:spcPct val="0"/>
        </a:spcAft>
        <a:defRPr sz="4000">
          <a:solidFill>
            <a:srgbClr val="17375E"/>
          </a:solidFill>
          <a:latin typeface="Cambria" pitchFamily="18" charset="0"/>
        </a:defRPr>
      </a:lvl2pPr>
      <a:lvl3pPr algn="ctr" rtl="0" eaLnBrk="0" fontAlgn="base" hangingPunct="0">
        <a:spcBef>
          <a:spcPct val="0"/>
        </a:spcBef>
        <a:spcAft>
          <a:spcPct val="0"/>
        </a:spcAft>
        <a:defRPr sz="4000">
          <a:solidFill>
            <a:srgbClr val="17375E"/>
          </a:solidFill>
          <a:latin typeface="Cambria" pitchFamily="18" charset="0"/>
        </a:defRPr>
      </a:lvl3pPr>
      <a:lvl4pPr algn="ctr" rtl="0" eaLnBrk="0" fontAlgn="base" hangingPunct="0">
        <a:spcBef>
          <a:spcPct val="0"/>
        </a:spcBef>
        <a:spcAft>
          <a:spcPct val="0"/>
        </a:spcAft>
        <a:defRPr sz="4000">
          <a:solidFill>
            <a:srgbClr val="17375E"/>
          </a:solidFill>
          <a:latin typeface="Cambria" pitchFamily="18" charset="0"/>
        </a:defRPr>
      </a:lvl4pPr>
      <a:lvl5pPr algn="ctr" rtl="0" eaLnBrk="0" fontAlgn="base" hangingPunct="0">
        <a:spcBef>
          <a:spcPct val="0"/>
        </a:spcBef>
        <a:spcAft>
          <a:spcPct val="0"/>
        </a:spcAft>
        <a:defRPr sz="4000">
          <a:solidFill>
            <a:srgbClr val="17375E"/>
          </a:solidFill>
          <a:latin typeface="Cambria" pitchFamily="18"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4pPr>
      <a:lvl5pPr marL="2057400" indent="-228600" algn="l" rtl="0" eaLnBrk="0" fontAlgn="base" hangingPunct="0">
        <a:spcBef>
          <a:spcPct val="20000"/>
        </a:spcBef>
        <a:spcAft>
          <a:spcPct val="0"/>
        </a:spcAft>
        <a:buFont typeface="Arial" pitchFamily="34" charset="0"/>
        <a:buChar char="»"/>
        <a:defRPr sz="22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359" tIns="45680" rIns="91359" bIns="45680" numCol="1" anchor="ctr" anchorCtr="0" compatLnSpc="1">
            <a:prstTxWarp prst="textNoShape">
              <a:avLst/>
            </a:prstTxWarp>
          </a:bodyPr>
          <a:lstStyle/>
          <a:p>
            <a:pPr lvl="0"/>
            <a:r>
              <a:rPr lang="en-US" altLang="en-US" smtClean="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359" tIns="45680" rIns="91359" bIns="4568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5DA3E885-917B-4087-BEA9-50459ED1256B}"/>
              </a:ext>
            </a:extLst>
          </p:cNvPr>
          <p:cNvSpPr>
            <a:spLocks noGrp="1"/>
          </p:cNvSpPr>
          <p:nvPr>
            <p:ph type="dt" sz="half" idx="2"/>
          </p:nvPr>
        </p:nvSpPr>
        <p:spPr>
          <a:xfrm>
            <a:off x="457200" y="6356350"/>
            <a:ext cx="2133600" cy="365125"/>
          </a:xfrm>
          <a:prstGeom prst="rect">
            <a:avLst/>
          </a:prstGeom>
        </p:spPr>
        <p:txBody>
          <a:bodyPr vert="horz" wrap="square" lIns="91359" tIns="45680" rIns="91359" bIns="45680" numCol="1" anchor="ctr" anchorCtr="0" compatLnSpc="1">
            <a:prstTxWarp prst="textNoShape">
              <a:avLst/>
            </a:prstTxWarp>
          </a:bodyPr>
          <a:lstStyle>
            <a:lvl1pPr eaLnBrk="1" hangingPunct="0">
              <a:defRPr sz="1200">
                <a:solidFill>
                  <a:srgbClr val="898989"/>
                </a:solidFill>
              </a:defRPr>
            </a:lvl1pPr>
          </a:lstStyle>
          <a:p>
            <a:pPr>
              <a:defRPr/>
            </a:pPr>
            <a:fld id="{9AC323AC-10FF-4BBC-A814-50C0B1C0CFF8}" type="datetime1">
              <a:rPr lang="en-US"/>
              <a:pPr>
                <a:defRPr/>
              </a:pPr>
              <a:t>26-Mar-19</a:t>
            </a:fld>
            <a:endParaRPr lang="en-US"/>
          </a:p>
        </p:txBody>
      </p:sp>
      <p:sp>
        <p:nvSpPr>
          <p:cNvPr id="5" name="Footer Placeholder 4">
            <a:extLst>
              <a:ext uri="{FF2B5EF4-FFF2-40B4-BE49-F238E27FC236}">
                <a16:creationId xmlns:a16="http://schemas.microsoft.com/office/drawing/2014/main" xmlns="" id="{0DE4B672-128A-49AF-B74D-63CED9E41FC8}"/>
              </a:ext>
            </a:extLst>
          </p:cNvPr>
          <p:cNvSpPr>
            <a:spLocks noGrp="1"/>
          </p:cNvSpPr>
          <p:nvPr>
            <p:ph type="ftr" sz="quarter" idx="3"/>
          </p:nvPr>
        </p:nvSpPr>
        <p:spPr>
          <a:xfrm>
            <a:off x="3124200" y="6356350"/>
            <a:ext cx="2895600" cy="365125"/>
          </a:xfrm>
          <a:prstGeom prst="rect">
            <a:avLst/>
          </a:prstGeom>
        </p:spPr>
        <p:txBody>
          <a:bodyPr vert="horz" wrap="square" lIns="91359" tIns="45680" rIns="91359" bIns="45680" numCol="1" anchor="ctr" anchorCtr="0" compatLnSpc="1">
            <a:prstTxWarp prst="textNoShape">
              <a:avLst/>
            </a:prstTxWarp>
          </a:bodyPr>
          <a:lstStyle>
            <a:lvl1pPr algn="ctr" eaLnBrk="1" hangingPunct="0">
              <a:defRPr sz="1200">
                <a:solidFill>
                  <a:srgbClr val="898989"/>
                </a:solidFill>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EE93B06B-2795-4F69-94EC-5EB40B60616D}"/>
              </a:ext>
            </a:extLst>
          </p:cNvPr>
          <p:cNvSpPr>
            <a:spLocks noGrp="1"/>
          </p:cNvSpPr>
          <p:nvPr>
            <p:ph type="sldNum" sz="quarter" idx="4"/>
          </p:nvPr>
        </p:nvSpPr>
        <p:spPr>
          <a:xfrm>
            <a:off x="6553200" y="6356350"/>
            <a:ext cx="2133600" cy="365125"/>
          </a:xfrm>
          <a:prstGeom prst="rect">
            <a:avLst/>
          </a:prstGeom>
        </p:spPr>
        <p:txBody>
          <a:bodyPr vert="horz" wrap="square" lIns="91359" tIns="45680" rIns="91359" bIns="45680" numCol="1" anchor="ctr" anchorCtr="0" compatLnSpc="1">
            <a:prstTxWarp prst="textNoShape">
              <a:avLst/>
            </a:prstTxWarp>
          </a:bodyPr>
          <a:lstStyle>
            <a:lvl1pPr algn="r" eaLnBrk="1">
              <a:defRPr sz="1200">
                <a:solidFill>
                  <a:srgbClr val="898989"/>
                </a:solidFill>
              </a:defRPr>
            </a:lvl1pPr>
          </a:lstStyle>
          <a:p>
            <a:fld id="{C5922335-9093-4FBA-854F-3ADEEF58C06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8310" r:id="rId1"/>
    <p:sldLayoutId id="2147488311" r:id="rId2"/>
    <p:sldLayoutId id="2147488312" r:id="rId3"/>
    <p:sldLayoutId id="2147488313" r:id="rId4"/>
    <p:sldLayoutId id="2147488314" r:id="rId5"/>
    <p:sldLayoutId id="2147488315" r:id="rId6"/>
    <p:sldLayoutId id="2147488316" r:id="rId7"/>
    <p:sldLayoutId id="2147488317" r:id="rId8"/>
    <p:sldLayoutId id="2147488318" r:id="rId9"/>
    <p:sldLayoutId id="2147488319" r:id="rId10"/>
    <p:sldLayoutId id="2147488320" r:id="rId11"/>
  </p:sldLayoutIdLst>
  <p:transition spd="slow">
    <p:wipe dir="r"/>
  </p:transition>
  <p:timing>
    <p:tnLst>
      <p:par>
        <p:cTn id="1" dur="indefinite" restart="never" nodeType="tmRoot"/>
      </p:par>
    </p:tnLst>
  </p:timing>
  <p:hf hdr="0"/>
  <p:txStyles>
    <p:titleStyle>
      <a:lvl1pPr algn="ctr" defTabSz="912813" rtl="0" eaLnBrk="0" fontAlgn="base" hangingPunct="0">
        <a:spcBef>
          <a:spcPct val="0"/>
        </a:spcBef>
        <a:spcAft>
          <a:spcPct val="0"/>
        </a:spcAft>
        <a:defRPr sz="4400" kern="1200">
          <a:solidFill>
            <a:schemeClr val="tx1"/>
          </a:solidFill>
          <a:latin typeface="+mj-lt"/>
          <a:ea typeface="+mj-ea"/>
          <a:cs typeface="+mj-cs"/>
        </a:defRPr>
      </a:lvl1pPr>
      <a:lvl2pPr algn="ctr" defTabSz="912813" rtl="0" eaLnBrk="0" fontAlgn="base" hangingPunct="0">
        <a:spcBef>
          <a:spcPct val="0"/>
        </a:spcBef>
        <a:spcAft>
          <a:spcPct val="0"/>
        </a:spcAft>
        <a:defRPr sz="4400">
          <a:solidFill>
            <a:schemeClr val="tx1"/>
          </a:solidFill>
          <a:latin typeface="Calibri" pitchFamily="34" charset="0"/>
        </a:defRPr>
      </a:lvl2pPr>
      <a:lvl3pPr algn="ctr" defTabSz="912813" rtl="0" eaLnBrk="0" fontAlgn="base" hangingPunct="0">
        <a:spcBef>
          <a:spcPct val="0"/>
        </a:spcBef>
        <a:spcAft>
          <a:spcPct val="0"/>
        </a:spcAft>
        <a:defRPr sz="4400">
          <a:solidFill>
            <a:schemeClr val="tx1"/>
          </a:solidFill>
          <a:latin typeface="Calibri" pitchFamily="34" charset="0"/>
        </a:defRPr>
      </a:lvl3pPr>
      <a:lvl4pPr algn="ctr" defTabSz="912813" rtl="0" eaLnBrk="0" fontAlgn="base" hangingPunct="0">
        <a:spcBef>
          <a:spcPct val="0"/>
        </a:spcBef>
        <a:spcAft>
          <a:spcPct val="0"/>
        </a:spcAft>
        <a:defRPr sz="4400">
          <a:solidFill>
            <a:schemeClr val="tx1"/>
          </a:solidFill>
          <a:latin typeface="Calibri" pitchFamily="34" charset="0"/>
        </a:defRPr>
      </a:lvl4pPr>
      <a:lvl5pPr algn="ctr" defTabSz="912813" rtl="0" eaLnBrk="0" fontAlgn="base" hangingPunct="0">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4225"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2416" indent="-228399" algn="l" defTabSz="91360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216" indent="-228399" algn="l" defTabSz="91360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021" indent="-228399" algn="l" defTabSz="91360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818" indent="-228399" algn="l" defTabSz="91360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603" rtl="0" eaLnBrk="1" latinLnBrk="0" hangingPunct="1">
        <a:defRPr sz="1800" kern="1200">
          <a:solidFill>
            <a:schemeClr val="tx1"/>
          </a:solidFill>
          <a:latin typeface="+mn-lt"/>
          <a:ea typeface="+mn-ea"/>
          <a:cs typeface="+mn-cs"/>
        </a:defRPr>
      </a:lvl1pPr>
      <a:lvl2pPr marL="456798" algn="l" defTabSz="913603" rtl="0" eaLnBrk="1" latinLnBrk="0" hangingPunct="1">
        <a:defRPr sz="1800" kern="1200">
          <a:solidFill>
            <a:schemeClr val="tx1"/>
          </a:solidFill>
          <a:latin typeface="+mn-lt"/>
          <a:ea typeface="+mn-ea"/>
          <a:cs typeface="+mn-cs"/>
        </a:defRPr>
      </a:lvl2pPr>
      <a:lvl3pPr marL="913603" algn="l" defTabSz="913603" rtl="0" eaLnBrk="1" latinLnBrk="0" hangingPunct="1">
        <a:defRPr sz="1800" kern="1200">
          <a:solidFill>
            <a:schemeClr val="tx1"/>
          </a:solidFill>
          <a:latin typeface="+mn-lt"/>
          <a:ea typeface="+mn-ea"/>
          <a:cs typeface="+mn-cs"/>
        </a:defRPr>
      </a:lvl3pPr>
      <a:lvl4pPr marL="1370410" algn="l" defTabSz="913603" rtl="0" eaLnBrk="1" latinLnBrk="0" hangingPunct="1">
        <a:defRPr sz="1800" kern="1200">
          <a:solidFill>
            <a:schemeClr val="tx1"/>
          </a:solidFill>
          <a:latin typeface="+mn-lt"/>
          <a:ea typeface="+mn-ea"/>
          <a:cs typeface="+mn-cs"/>
        </a:defRPr>
      </a:lvl4pPr>
      <a:lvl5pPr marL="1827211" algn="l" defTabSz="913603" rtl="0" eaLnBrk="1" latinLnBrk="0" hangingPunct="1">
        <a:defRPr sz="1800" kern="1200">
          <a:solidFill>
            <a:schemeClr val="tx1"/>
          </a:solidFill>
          <a:latin typeface="+mn-lt"/>
          <a:ea typeface="+mn-ea"/>
          <a:cs typeface="+mn-cs"/>
        </a:defRPr>
      </a:lvl5pPr>
      <a:lvl6pPr marL="2284011" algn="l" defTabSz="913603" rtl="0" eaLnBrk="1" latinLnBrk="0" hangingPunct="1">
        <a:defRPr sz="1800" kern="1200">
          <a:solidFill>
            <a:schemeClr val="tx1"/>
          </a:solidFill>
          <a:latin typeface="+mn-lt"/>
          <a:ea typeface="+mn-ea"/>
          <a:cs typeface="+mn-cs"/>
        </a:defRPr>
      </a:lvl6pPr>
      <a:lvl7pPr marL="2740817" algn="l" defTabSz="913603" rtl="0" eaLnBrk="1" latinLnBrk="0" hangingPunct="1">
        <a:defRPr sz="1800" kern="1200">
          <a:solidFill>
            <a:schemeClr val="tx1"/>
          </a:solidFill>
          <a:latin typeface="+mn-lt"/>
          <a:ea typeface="+mn-ea"/>
          <a:cs typeface="+mn-cs"/>
        </a:defRPr>
      </a:lvl7pPr>
      <a:lvl8pPr marL="3197614" algn="l" defTabSz="913603" rtl="0" eaLnBrk="1" latinLnBrk="0" hangingPunct="1">
        <a:defRPr sz="1800" kern="1200">
          <a:solidFill>
            <a:schemeClr val="tx1"/>
          </a:solidFill>
          <a:latin typeface="+mn-lt"/>
          <a:ea typeface="+mn-ea"/>
          <a:cs typeface="+mn-cs"/>
        </a:defRPr>
      </a:lvl8pPr>
      <a:lvl9pPr marL="3654421" algn="l" defTabSz="91360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383" tIns="45692" rIns="91383" bIns="45692" numCol="1" anchor="ctr" anchorCtr="0" compatLnSpc="1">
            <a:prstTxWarp prst="textNoShape">
              <a:avLst/>
            </a:prstTxWarp>
          </a:bodyPr>
          <a:lstStyle/>
          <a:p>
            <a:pPr lvl="0"/>
            <a:r>
              <a:rPr lang="en-US" alt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383" tIns="45692" rIns="91383" bIns="45692"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342152E6-60CE-49A1-BBBC-B778C97A9DE4}"/>
              </a:ext>
            </a:extLst>
          </p:cNvPr>
          <p:cNvSpPr>
            <a:spLocks noGrp="1"/>
          </p:cNvSpPr>
          <p:nvPr>
            <p:ph type="dt" sz="half" idx="2"/>
          </p:nvPr>
        </p:nvSpPr>
        <p:spPr>
          <a:xfrm>
            <a:off x="457200" y="6356350"/>
            <a:ext cx="2133600" cy="365125"/>
          </a:xfrm>
          <a:prstGeom prst="rect">
            <a:avLst/>
          </a:prstGeom>
        </p:spPr>
        <p:txBody>
          <a:bodyPr vert="horz" wrap="square" lIns="91383" tIns="45692" rIns="91383" bIns="45692" numCol="1" anchor="ctr" anchorCtr="0" compatLnSpc="1">
            <a:prstTxWarp prst="textNoShape">
              <a:avLst/>
            </a:prstTxWarp>
          </a:bodyPr>
          <a:lstStyle>
            <a:lvl1pPr eaLnBrk="1" hangingPunct="0">
              <a:defRPr sz="1200">
                <a:solidFill>
                  <a:srgbClr val="898989"/>
                </a:solidFill>
              </a:defRPr>
            </a:lvl1pPr>
          </a:lstStyle>
          <a:p>
            <a:pPr>
              <a:defRPr/>
            </a:pPr>
            <a:fld id="{541BF2CC-B2FC-43E7-8CE4-37D5BEE92E8F}" type="datetime1">
              <a:rPr lang="en-US"/>
              <a:pPr>
                <a:defRPr/>
              </a:pPr>
              <a:t>26-Mar-19</a:t>
            </a:fld>
            <a:endParaRPr lang="en-US"/>
          </a:p>
        </p:txBody>
      </p:sp>
      <p:sp>
        <p:nvSpPr>
          <p:cNvPr id="5" name="Footer Placeholder 4">
            <a:extLst>
              <a:ext uri="{FF2B5EF4-FFF2-40B4-BE49-F238E27FC236}">
                <a16:creationId xmlns:a16="http://schemas.microsoft.com/office/drawing/2014/main" xmlns="" id="{2936D4B9-D969-4F09-B4CF-BD3ED06E69B9}"/>
              </a:ext>
            </a:extLst>
          </p:cNvPr>
          <p:cNvSpPr>
            <a:spLocks noGrp="1"/>
          </p:cNvSpPr>
          <p:nvPr>
            <p:ph type="ftr" sz="quarter" idx="3"/>
          </p:nvPr>
        </p:nvSpPr>
        <p:spPr>
          <a:xfrm>
            <a:off x="3124200" y="6356350"/>
            <a:ext cx="2895600" cy="365125"/>
          </a:xfrm>
          <a:prstGeom prst="rect">
            <a:avLst/>
          </a:prstGeom>
        </p:spPr>
        <p:txBody>
          <a:bodyPr vert="horz" wrap="square" lIns="91383" tIns="45692" rIns="91383" bIns="45692" numCol="1" anchor="ctr" anchorCtr="0" compatLnSpc="1">
            <a:prstTxWarp prst="textNoShape">
              <a:avLst/>
            </a:prstTxWarp>
          </a:bodyPr>
          <a:lstStyle>
            <a:lvl1pPr algn="ctr" eaLnBrk="1" hangingPunct="0">
              <a:defRPr sz="1200">
                <a:solidFill>
                  <a:srgbClr val="898989"/>
                </a:solidFill>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1F8976CA-2EB3-4A22-B890-A023EB5BE180}"/>
              </a:ext>
            </a:extLst>
          </p:cNvPr>
          <p:cNvSpPr>
            <a:spLocks noGrp="1"/>
          </p:cNvSpPr>
          <p:nvPr>
            <p:ph type="sldNum" sz="quarter" idx="4"/>
          </p:nvPr>
        </p:nvSpPr>
        <p:spPr>
          <a:xfrm>
            <a:off x="6553200" y="6356350"/>
            <a:ext cx="2133600" cy="365125"/>
          </a:xfrm>
          <a:prstGeom prst="rect">
            <a:avLst/>
          </a:prstGeom>
        </p:spPr>
        <p:txBody>
          <a:bodyPr vert="horz" wrap="square" lIns="91383" tIns="45692" rIns="91383" bIns="45692" numCol="1" anchor="ctr" anchorCtr="0" compatLnSpc="1">
            <a:prstTxWarp prst="textNoShape">
              <a:avLst/>
            </a:prstTxWarp>
          </a:bodyPr>
          <a:lstStyle>
            <a:lvl1pPr algn="r" eaLnBrk="1">
              <a:defRPr sz="1200">
                <a:solidFill>
                  <a:srgbClr val="898989"/>
                </a:solidFill>
              </a:defRPr>
            </a:lvl1pPr>
          </a:lstStyle>
          <a:p>
            <a:fld id="{2B270B36-103A-4486-9C07-DA9FEB56280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8321" r:id="rId1"/>
    <p:sldLayoutId id="2147488322" r:id="rId2"/>
    <p:sldLayoutId id="2147488323" r:id="rId3"/>
    <p:sldLayoutId id="2147488324" r:id="rId4"/>
    <p:sldLayoutId id="2147488325" r:id="rId5"/>
    <p:sldLayoutId id="2147488326" r:id="rId6"/>
    <p:sldLayoutId id="2147488327" r:id="rId7"/>
    <p:sldLayoutId id="2147488328" r:id="rId8"/>
    <p:sldLayoutId id="2147488329" r:id="rId9"/>
    <p:sldLayoutId id="2147488330" r:id="rId10"/>
    <p:sldLayoutId id="2147488331" r:id="rId11"/>
  </p:sldLayoutIdLst>
  <p:transition spd="slow">
    <p:wipe dir="r"/>
  </p:transition>
  <p:timing>
    <p:tnLst>
      <p:par>
        <p:cTn id="1" dur="indefinite" restart="never" nodeType="tmRoot"/>
      </p:par>
    </p:tnLst>
  </p:timing>
  <p:hf hdr="0"/>
  <p:txStyles>
    <p:titleStyle>
      <a:lvl1pPr algn="ctr" defTabSz="912813" rtl="0" eaLnBrk="0" fontAlgn="base" hangingPunct="0">
        <a:spcBef>
          <a:spcPct val="0"/>
        </a:spcBef>
        <a:spcAft>
          <a:spcPct val="0"/>
        </a:spcAft>
        <a:defRPr sz="4400" kern="1200">
          <a:solidFill>
            <a:schemeClr val="tx1"/>
          </a:solidFill>
          <a:latin typeface="+mj-lt"/>
          <a:ea typeface="+mj-ea"/>
          <a:cs typeface="+mj-cs"/>
        </a:defRPr>
      </a:lvl1pPr>
      <a:lvl2pPr algn="ctr" defTabSz="912813" rtl="0" eaLnBrk="0" fontAlgn="base" hangingPunct="0">
        <a:spcBef>
          <a:spcPct val="0"/>
        </a:spcBef>
        <a:spcAft>
          <a:spcPct val="0"/>
        </a:spcAft>
        <a:defRPr sz="4400">
          <a:solidFill>
            <a:schemeClr val="tx1"/>
          </a:solidFill>
          <a:latin typeface="Calibri" pitchFamily="34" charset="0"/>
        </a:defRPr>
      </a:lvl2pPr>
      <a:lvl3pPr algn="ctr" defTabSz="912813" rtl="0" eaLnBrk="0" fontAlgn="base" hangingPunct="0">
        <a:spcBef>
          <a:spcPct val="0"/>
        </a:spcBef>
        <a:spcAft>
          <a:spcPct val="0"/>
        </a:spcAft>
        <a:defRPr sz="4400">
          <a:solidFill>
            <a:schemeClr val="tx1"/>
          </a:solidFill>
          <a:latin typeface="Calibri" pitchFamily="34" charset="0"/>
        </a:defRPr>
      </a:lvl3pPr>
      <a:lvl4pPr algn="ctr" defTabSz="912813" rtl="0" eaLnBrk="0" fontAlgn="base" hangingPunct="0">
        <a:spcBef>
          <a:spcPct val="0"/>
        </a:spcBef>
        <a:spcAft>
          <a:spcPct val="0"/>
        </a:spcAft>
        <a:defRPr sz="4400">
          <a:solidFill>
            <a:schemeClr val="tx1"/>
          </a:solidFill>
          <a:latin typeface="Calibri" pitchFamily="34" charset="0"/>
        </a:defRPr>
      </a:lvl4pPr>
      <a:lvl5pPr algn="ctr" defTabSz="912813" rtl="0" eaLnBrk="0" fontAlgn="base" hangingPunct="0">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3059" indent="-228458" algn="l" defTabSz="91383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976" indent="-228458" algn="l" defTabSz="91383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897" indent="-228458" algn="l" defTabSz="91383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813" indent="-228458" algn="l" defTabSz="91383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836" rtl="0" eaLnBrk="1" latinLnBrk="0" hangingPunct="1">
        <a:defRPr sz="1800" kern="1200">
          <a:solidFill>
            <a:schemeClr val="tx1"/>
          </a:solidFill>
          <a:latin typeface="+mn-lt"/>
          <a:ea typeface="+mn-ea"/>
          <a:cs typeface="+mn-cs"/>
        </a:defRPr>
      </a:lvl1pPr>
      <a:lvl2pPr marL="456917" algn="l" defTabSz="913836" rtl="0" eaLnBrk="1" latinLnBrk="0" hangingPunct="1">
        <a:defRPr sz="1800" kern="1200">
          <a:solidFill>
            <a:schemeClr val="tx1"/>
          </a:solidFill>
          <a:latin typeface="+mn-lt"/>
          <a:ea typeface="+mn-ea"/>
          <a:cs typeface="+mn-cs"/>
        </a:defRPr>
      </a:lvl2pPr>
      <a:lvl3pPr marL="913836" algn="l" defTabSz="913836" rtl="0" eaLnBrk="1" latinLnBrk="0" hangingPunct="1">
        <a:defRPr sz="1800" kern="1200">
          <a:solidFill>
            <a:schemeClr val="tx1"/>
          </a:solidFill>
          <a:latin typeface="+mn-lt"/>
          <a:ea typeface="+mn-ea"/>
          <a:cs typeface="+mn-cs"/>
        </a:defRPr>
      </a:lvl3pPr>
      <a:lvl4pPr marL="1370760" algn="l" defTabSz="913836" rtl="0" eaLnBrk="1" latinLnBrk="0" hangingPunct="1">
        <a:defRPr sz="1800" kern="1200">
          <a:solidFill>
            <a:schemeClr val="tx1"/>
          </a:solidFill>
          <a:latin typeface="+mn-lt"/>
          <a:ea typeface="+mn-ea"/>
          <a:cs typeface="+mn-cs"/>
        </a:defRPr>
      </a:lvl4pPr>
      <a:lvl5pPr marL="1827678" algn="l" defTabSz="913836" rtl="0" eaLnBrk="1" latinLnBrk="0" hangingPunct="1">
        <a:defRPr sz="1800" kern="1200">
          <a:solidFill>
            <a:schemeClr val="tx1"/>
          </a:solidFill>
          <a:latin typeface="+mn-lt"/>
          <a:ea typeface="+mn-ea"/>
          <a:cs typeface="+mn-cs"/>
        </a:defRPr>
      </a:lvl5pPr>
      <a:lvl6pPr marL="2284596" algn="l" defTabSz="913836" rtl="0" eaLnBrk="1" latinLnBrk="0" hangingPunct="1">
        <a:defRPr sz="1800" kern="1200">
          <a:solidFill>
            <a:schemeClr val="tx1"/>
          </a:solidFill>
          <a:latin typeface="+mn-lt"/>
          <a:ea typeface="+mn-ea"/>
          <a:cs typeface="+mn-cs"/>
        </a:defRPr>
      </a:lvl6pPr>
      <a:lvl7pPr marL="2741518" algn="l" defTabSz="913836" rtl="0" eaLnBrk="1" latinLnBrk="0" hangingPunct="1">
        <a:defRPr sz="1800" kern="1200">
          <a:solidFill>
            <a:schemeClr val="tx1"/>
          </a:solidFill>
          <a:latin typeface="+mn-lt"/>
          <a:ea typeface="+mn-ea"/>
          <a:cs typeface="+mn-cs"/>
        </a:defRPr>
      </a:lvl7pPr>
      <a:lvl8pPr marL="3198432" algn="l" defTabSz="913836" rtl="0" eaLnBrk="1" latinLnBrk="0" hangingPunct="1">
        <a:defRPr sz="1800" kern="1200">
          <a:solidFill>
            <a:schemeClr val="tx1"/>
          </a:solidFill>
          <a:latin typeface="+mn-lt"/>
          <a:ea typeface="+mn-ea"/>
          <a:cs typeface="+mn-cs"/>
        </a:defRPr>
      </a:lvl8pPr>
      <a:lvl9pPr marL="3655356" algn="l" defTabSz="91383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25" tIns="45713" rIns="91425" bIns="45713" numCol="1" anchor="ctr" anchorCtr="0" compatLnSpc="1">
            <a:prstTxWarp prst="textNoShape">
              <a:avLst/>
            </a:prstTxWarp>
          </a:bodyPr>
          <a:lstStyle/>
          <a:p>
            <a:pPr lvl="0"/>
            <a:r>
              <a:rPr lang="en-US" altLang="en-US" smtClean="0"/>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17399143-413F-409B-8EC7-35F3772E2A8A}"/>
              </a:ext>
            </a:extLst>
          </p:cNvPr>
          <p:cNvSpPr>
            <a:spLocks noGrp="1"/>
          </p:cNvSpPr>
          <p:nvPr>
            <p:ph type="dt" sz="half" idx="2"/>
          </p:nvPr>
        </p:nvSpPr>
        <p:spPr>
          <a:xfrm>
            <a:off x="457200" y="6356350"/>
            <a:ext cx="2133600" cy="365125"/>
          </a:xfrm>
          <a:prstGeom prst="rect">
            <a:avLst/>
          </a:prstGeom>
        </p:spPr>
        <p:txBody>
          <a:bodyPr vert="horz" lIns="91425" tIns="45713" rIns="91425" bIns="45713" rtlCol="0" anchor="ctr"/>
          <a:lstStyle>
            <a:lvl1pPr algn="l" eaLnBrk="1" hangingPunct="1">
              <a:defRPr sz="1200">
                <a:solidFill>
                  <a:schemeClr val="tx1">
                    <a:tint val="75000"/>
                  </a:schemeClr>
                </a:solidFill>
              </a:defRPr>
            </a:lvl1pPr>
          </a:lstStyle>
          <a:p>
            <a:pPr>
              <a:defRPr/>
            </a:pPr>
            <a:fld id="{8D026714-27DE-4A8A-A3D1-0AE7D97EDB57}" type="datetime1">
              <a:rPr lang="en-US"/>
              <a:pPr>
                <a:defRPr/>
              </a:pPr>
              <a:t>26-Mar-19</a:t>
            </a:fld>
            <a:endParaRPr lang="en-US" dirty="0"/>
          </a:p>
        </p:txBody>
      </p:sp>
      <p:sp>
        <p:nvSpPr>
          <p:cNvPr id="5" name="Footer Placeholder 4">
            <a:extLst>
              <a:ext uri="{FF2B5EF4-FFF2-40B4-BE49-F238E27FC236}">
                <a16:creationId xmlns:a16="http://schemas.microsoft.com/office/drawing/2014/main" xmlns="" id="{DC0A6DFF-D4BB-4D37-981A-7CE212FF1BF9}"/>
              </a:ext>
            </a:extLst>
          </p:cNvPr>
          <p:cNvSpPr>
            <a:spLocks noGrp="1"/>
          </p:cNvSpPr>
          <p:nvPr>
            <p:ph type="ftr" sz="quarter" idx="3"/>
          </p:nvPr>
        </p:nvSpPr>
        <p:spPr>
          <a:xfrm>
            <a:off x="3124200" y="6356350"/>
            <a:ext cx="2895600" cy="365125"/>
          </a:xfrm>
          <a:prstGeom prst="rect">
            <a:avLst/>
          </a:prstGeom>
        </p:spPr>
        <p:txBody>
          <a:bodyPr vert="horz" lIns="91425" tIns="45713" rIns="91425" bIns="45713" rtlCol="0" anchor="ctr"/>
          <a:lstStyle>
            <a:lvl1pPr algn="ctr" eaLnBrk="1" hangingPunct="1">
              <a:defRPr sz="1200">
                <a:solidFill>
                  <a:schemeClr val="tx1">
                    <a:tint val="75000"/>
                  </a:schemeClr>
                </a:solidFill>
              </a:defRPr>
            </a:lvl1pPr>
          </a:lstStyle>
          <a:p>
            <a:pPr>
              <a:defRPr/>
            </a:pPr>
            <a:r>
              <a:rPr lang="en-US"/>
              <a:t>CA Vinit K Jain</a:t>
            </a:r>
            <a:endParaRPr lang="en-US" dirty="0"/>
          </a:p>
        </p:txBody>
      </p:sp>
      <p:sp>
        <p:nvSpPr>
          <p:cNvPr id="6" name="Slide Number Placeholder 5">
            <a:extLst>
              <a:ext uri="{FF2B5EF4-FFF2-40B4-BE49-F238E27FC236}">
                <a16:creationId xmlns:a16="http://schemas.microsoft.com/office/drawing/2014/main" xmlns="" id="{FC867315-62F7-4FE7-91C9-0E4100480BA0}"/>
              </a:ext>
            </a:extLst>
          </p:cNvPr>
          <p:cNvSpPr>
            <a:spLocks noGrp="1"/>
          </p:cNvSpPr>
          <p:nvPr>
            <p:ph type="sldNum" sz="quarter" idx="4"/>
          </p:nvPr>
        </p:nvSpPr>
        <p:spPr>
          <a:xfrm>
            <a:off x="6553200" y="6356350"/>
            <a:ext cx="2133600" cy="365125"/>
          </a:xfrm>
          <a:prstGeom prst="rect">
            <a:avLst/>
          </a:prstGeom>
        </p:spPr>
        <p:txBody>
          <a:bodyPr vert="horz" wrap="square" lIns="91425" tIns="45713" rIns="91425" bIns="45713" numCol="1" anchor="ctr" anchorCtr="0" compatLnSpc="1">
            <a:prstTxWarp prst="textNoShape">
              <a:avLst/>
            </a:prstTxWarp>
          </a:bodyPr>
          <a:lstStyle>
            <a:lvl1pPr algn="r" eaLnBrk="1" hangingPunct="1">
              <a:defRPr sz="1200">
                <a:solidFill>
                  <a:srgbClr val="898989"/>
                </a:solidFill>
              </a:defRPr>
            </a:lvl1pPr>
          </a:lstStyle>
          <a:p>
            <a:fld id="{3E9B775B-CD80-4D1D-BFBC-CB37C3C6AD1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8332" r:id="rId1"/>
    <p:sldLayoutId id="2147488333" r:id="rId2"/>
    <p:sldLayoutId id="2147488334" r:id="rId3"/>
    <p:sldLayoutId id="2147488335" r:id="rId4"/>
    <p:sldLayoutId id="2147488336" r:id="rId5"/>
    <p:sldLayoutId id="2147488337" r:id="rId6"/>
    <p:sldLayoutId id="2147488338" r:id="rId7"/>
    <p:sldLayoutId id="2147488339" r:id="rId8"/>
    <p:sldLayoutId id="2147488340" r:id="rId9"/>
    <p:sldLayoutId id="2147488341" r:id="rId10"/>
    <p:sldLayoutId id="2147488342" r:id="rId11"/>
  </p:sldLayoutIdLst>
  <p:transition spd="slow">
    <p:wipe dir="r"/>
  </p:transition>
  <p:timing>
    <p:tnLst>
      <p:par>
        <p:cTn id="1" dur="indefinite" restart="never" nodeType="tmRoot"/>
      </p:par>
    </p:tnLst>
  </p:timing>
  <p:hf hdr="0"/>
  <p:txStyles>
    <p:titleStyle>
      <a:lvl1pPr algn="ctr" defTabSz="912813" rtl="0" eaLnBrk="0" fontAlgn="base" hangingPunct="0">
        <a:spcBef>
          <a:spcPct val="0"/>
        </a:spcBef>
        <a:spcAft>
          <a:spcPct val="0"/>
        </a:spcAft>
        <a:defRPr sz="4400" kern="1200">
          <a:solidFill>
            <a:schemeClr val="tx1"/>
          </a:solidFill>
          <a:latin typeface="+mj-lt"/>
          <a:ea typeface="+mj-ea"/>
          <a:cs typeface="+mj-cs"/>
        </a:defRPr>
      </a:lvl1pPr>
      <a:lvl2pPr algn="ctr" defTabSz="912813" rtl="0" eaLnBrk="0" fontAlgn="base" hangingPunct="0">
        <a:spcBef>
          <a:spcPct val="0"/>
        </a:spcBef>
        <a:spcAft>
          <a:spcPct val="0"/>
        </a:spcAft>
        <a:defRPr sz="4400">
          <a:solidFill>
            <a:schemeClr val="tx1"/>
          </a:solidFill>
          <a:latin typeface="Calibri" pitchFamily="34" charset="0"/>
        </a:defRPr>
      </a:lvl2pPr>
      <a:lvl3pPr algn="ctr" defTabSz="912813" rtl="0" eaLnBrk="0" fontAlgn="base" hangingPunct="0">
        <a:spcBef>
          <a:spcPct val="0"/>
        </a:spcBef>
        <a:spcAft>
          <a:spcPct val="0"/>
        </a:spcAft>
        <a:defRPr sz="4400">
          <a:solidFill>
            <a:schemeClr val="tx1"/>
          </a:solidFill>
          <a:latin typeface="Calibri" pitchFamily="34" charset="0"/>
        </a:defRPr>
      </a:lvl3pPr>
      <a:lvl4pPr algn="ctr" defTabSz="912813" rtl="0" eaLnBrk="0" fontAlgn="base" hangingPunct="0">
        <a:spcBef>
          <a:spcPct val="0"/>
        </a:spcBef>
        <a:spcAft>
          <a:spcPct val="0"/>
        </a:spcAft>
        <a:defRPr sz="4400">
          <a:solidFill>
            <a:schemeClr val="tx1"/>
          </a:solidFill>
          <a:latin typeface="Calibri" pitchFamily="34" charset="0"/>
        </a:defRPr>
      </a:lvl4pPr>
      <a:lvl5pPr algn="ctr" defTabSz="912813" rtl="0" eaLnBrk="0" fontAlgn="base" hangingPunct="0">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21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3"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02" tIns="45702" rIns="91402" bIns="45702" numCol="1" anchor="ctr" anchorCtr="0" compatLnSpc="1">
            <a:prstTxWarp prst="textNoShape">
              <a:avLst/>
            </a:prstTxWarp>
          </a:bodyPr>
          <a:lstStyle/>
          <a:p>
            <a:pPr lvl="0"/>
            <a:r>
              <a:rPr lang="en-US" altLang="en-US" smtClean="0"/>
              <a:t>Click to edit Master title style</a:t>
            </a:r>
          </a:p>
        </p:txBody>
      </p:sp>
      <p:sp>
        <p:nvSpPr>
          <p:cNvPr id="921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a:ext uri="{FF2B5EF4-FFF2-40B4-BE49-F238E27FC236}">
                <a16:creationId xmlns:a16="http://schemas.microsoft.com/office/drawing/2014/main" xmlns="" id="{8C1AE705-BFB2-4E7A-AEFD-54AEC882E197}"/>
              </a:ext>
            </a:extLst>
          </p:cNvPr>
          <p:cNvSpPr>
            <a:spLocks noGrp="1"/>
          </p:cNvSpPr>
          <p:nvPr>
            <p:ph type="dt" sz="half" idx="2"/>
          </p:nvPr>
        </p:nvSpPr>
        <p:spPr>
          <a:xfrm>
            <a:off x="457200" y="6356350"/>
            <a:ext cx="2133600" cy="365125"/>
          </a:xfrm>
          <a:prstGeom prst="rect">
            <a:avLst/>
          </a:prstGeom>
        </p:spPr>
        <p:txBody>
          <a:bodyPr vert="horz" wrap="square" lIns="91402" tIns="45702" rIns="91402" bIns="45702" numCol="1" anchor="ctr" anchorCtr="0" compatLnSpc="1">
            <a:prstTxWarp prst="textNoShape">
              <a:avLst/>
            </a:prstTxWarp>
          </a:bodyPr>
          <a:lstStyle>
            <a:lvl1pPr eaLnBrk="1" hangingPunct="0">
              <a:defRPr sz="1200">
                <a:solidFill>
                  <a:srgbClr val="898989"/>
                </a:solidFill>
              </a:defRPr>
            </a:lvl1pPr>
          </a:lstStyle>
          <a:p>
            <a:pPr>
              <a:defRPr/>
            </a:pPr>
            <a:fld id="{31D9DF5C-3DE3-4292-96A8-D87270BF23BD}" type="datetime1">
              <a:rPr lang="en-US"/>
              <a:pPr>
                <a:defRPr/>
              </a:pPr>
              <a:t>26-Mar-19</a:t>
            </a:fld>
            <a:endParaRPr lang="en-US"/>
          </a:p>
        </p:txBody>
      </p:sp>
      <p:sp>
        <p:nvSpPr>
          <p:cNvPr id="5" name="Footer Placeholder 4">
            <a:extLst>
              <a:ext uri="{FF2B5EF4-FFF2-40B4-BE49-F238E27FC236}">
                <a16:creationId xmlns:a16="http://schemas.microsoft.com/office/drawing/2014/main" xmlns="" id="{D62B8C3B-BD15-4047-9263-8115C814C213}"/>
              </a:ext>
            </a:extLst>
          </p:cNvPr>
          <p:cNvSpPr>
            <a:spLocks noGrp="1"/>
          </p:cNvSpPr>
          <p:nvPr>
            <p:ph type="ftr" sz="quarter" idx="3"/>
          </p:nvPr>
        </p:nvSpPr>
        <p:spPr>
          <a:xfrm>
            <a:off x="3124200" y="6356350"/>
            <a:ext cx="2895600" cy="365125"/>
          </a:xfrm>
          <a:prstGeom prst="rect">
            <a:avLst/>
          </a:prstGeom>
        </p:spPr>
        <p:txBody>
          <a:bodyPr vert="horz" wrap="square" lIns="91402" tIns="45702" rIns="91402" bIns="45702" numCol="1" anchor="ctr" anchorCtr="0" compatLnSpc="1">
            <a:prstTxWarp prst="textNoShape">
              <a:avLst/>
            </a:prstTxWarp>
          </a:bodyPr>
          <a:lstStyle>
            <a:lvl1pPr algn="ctr" eaLnBrk="1" hangingPunct="0">
              <a:defRPr sz="1200">
                <a:solidFill>
                  <a:srgbClr val="898989"/>
                </a:solidFill>
              </a:defRPr>
            </a:lvl1pPr>
          </a:lstStyle>
          <a:p>
            <a:pPr>
              <a:defRPr/>
            </a:pPr>
            <a:r>
              <a:rPr lang="en-US"/>
              <a:t>CA Vinit K Jain</a:t>
            </a:r>
          </a:p>
        </p:txBody>
      </p:sp>
      <p:sp>
        <p:nvSpPr>
          <p:cNvPr id="6" name="Slide Number Placeholder 5">
            <a:extLst>
              <a:ext uri="{FF2B5EF4-FFF2-40B4-BE49-F238E27FC236}">
                <a16:creationId xmlns:a16="http://schemas.microsoft.com/office/drawing/2014/main" xmlns="" id="{8790631C-C707-4E36-B572-7E270D6FA18F}"/>
              </a:ext>
            </a:extLst>
          </p:cNvPr>
          <p:cNvSpPr>
            <a:spLocks noGrp="1"/>
          </p:cNvSpPr>
          <p:nvPr>
            <p:ph type="sldNum" sz="quarter" idx="4"/>
          </p:nvPr>
        </p:nvSpPr>
        <p:spPr>
          <a:xfrm>
            <a:off x="6553200" y="6356350"/>
            <a:ext cx="2133600" cy="365125"/>
          </a:xfrm>
          <a:prstGeom prst="rect">
            <a:avLst/>
          </a:prstGeom>
        </p:spPr>
        <p:txBody>
          <a:bodyPr vert="horz" wrap="square" lIns="91402" tIns="45702" rIns="91402" bIns="45702" numCol="1" anchor="ctr" anchorCtr="0" compatLnSpc="1">
            <a:prstTxWarp prst="textNoShape">
              <a:avLst/>
            </a:prstTxWarp>
          </a:bodyPr>
          <a:lstStyle>
            <a:lvl1pPr algn="r" eaLnBrk="1">
              <a:defRPr sz="1200">
                <a:solidFill>
                  <a:srgbClr val="898989"/>
                </a:solidFill>
              </a:defRPr>
            </a:lvl1pPr>
          </a:lstStyle>
          <a:p>
            <a:fld id="{75F6FA79-6380-4EAC-8BC7-F044E70F7C9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8343" r:id="rId1"/>
    <p:sldLayoutId id="2147488344" r:id="rId2"/>
    <p:sldLayoutId id="2147488345" r:id="rId3"/>
    <p:sldLayoutId id="2147488346" r:id="rId4"/>
    <p:sldLayoutId id="2147488347" r:id="rId5"/>
    <p:sldLayoutId id="2147488348" r:id="rId6"/>
    <p:sldLayoutId id="2147488349" r:id="rId7"/>
    <p:sldLayoutId id="2147488350" r:id="rId8"/>
    <p:sldLayoutId id="2147488351" r:id="rId9"/>
    <p:sldLayoutId id="2147488352" r:id="rId10"/>
    <p:sldLayoutId id="2147488353" r:id="rId11"/>
  </p:sldLayoutIdLst>
  <p:transition spd="slow">
    <p:wipe dir="r"/>
  </p:transition>
  <p:timing>
    <p:tnLst>
      <p:par>
        <p:cTn id="1" dur="indefinite" restart="never" nodeType="tmRoot"/>
      </p:par>
    </p:tnLst>
  </p:timing>
  <p:hf hdr="0"/>
  <p:txStyles>
    <p:titleStyle>
      <a:lvl1pPr algn="ctr" defTabSz="912813" rtl="0" eaLnBrk="0" fontAlgn="base" hangingPunct="0">
        <a:spcBef>
          <a:spcPct val="0"/>
        </a:spcBef>
        <a:spcAft>
          <a:spcPct val="0"/>
        </a:spcAft>
        <a:defRPr sz="4400" kern="1200">
          <a:solidFill>
            <a:schemeClr val="tx1"/>
          </a:solidFill>
          <a:latin typeface="+mj-lt"/>
          <a:ea typeface="+mj-ea"/>
          <a:cs typeface="+mj-cs"/>
        </a:defRPr>
      </a:lvl1pPr>
      <a:lvl2pPr algn="ctr" defTabSz="912813" rtl="0" eaLnBrk="0" fontAlgn="base" hangingPunct="0">
        <a:spcBef>
          <a:spcPct val="0"/>
        </a:spcBef>
        <a:spcAft>
          <a:spcPct val="0"/>
        </a:spcAft>
        <a:defRPr sz="4400">
          <a:solidFill>
            <a:schemeClr val="tx1"/>
          </a:solidFill>
          <a:latin typeface="Calibri" pitchFamily="34" charset="0"/>
        </a:defRPr>
      </a:lvl2pPr>
      <a:lvl3pPr algn="ctr" defTabSz="912813" rtl="0" eaLnBrk="0" fontAlgn="base" hangingPunct="0">
        <a:spcBef>
          <a:spcPct val="0"/>
        </a:spcBef>
        <a:spcAft>
          <a:spcPct val="0"/>
        </a:spcAft>
        <a:defRPr sz="4400">
          <a:solidFill>
            <a:schemeClr val="tx1"/>
          </a:solidFill>
          <a:latin typeface="Calibri" pitchFamily="34" charset="0"/>
        </a:defRPr>
      </a:lvl3pPr>
      <a:lvl4pPr algn="ctr" defTabSz="912813" rtl="0" eaLnBrk="0" fontAlgn="base" hangingPunct="0">
        <a:spcBef>
          <a:spcPct val="0"/>
        </a:spcBef>
        <a:spcAft>
          <a:spcPct val="0"/>
        </a:spcAft>
        <a:defRPr sz="4400">
          <a:solidFill>
            <a:schemeClr val="tx1"/>
          </a:solidFill>
          <a:latin typeface="Calibri" pitchFamily="34" charset="0"/>
        </a:defRPr>
      </a:lvl4pPr>
      <a:lvl5pPr algn="ctr" defTabSz="912813" rtl="0" eaLnBrk="0" fontAlgn="base" hangingPunct="0">
        <a:spcBef>
          <a:spcPct val="0"/>
        </a:spcBef>
        <a:spcAft>
          <a:spcPct val="0"/>
        </a:spcAft>
        <a:defRPr sz="4400">
          <a:solidFill>
            <a:schemeClr val="tx1"/>
          </a:solidFill>
          <a:latin typeface="Calibri" pitchFamily="34" charset="0"/>
        </a:defRPr>
      </a:lvl5pPr>
      <a:lvl6pPr marL="457200" algn="ctr" defTabSz="912813" rtl="0" fontAlgn="base">
        <a:spcBef>
          <a:spcPct val="0"/>
        </a:spcBef>
        <a:spcAft>
          <a:spcPct val="0"/>
        </a:spcAft>
        <a:defRPr sz="4400">
          <a:solidFill>
            <a:schemeClr val="tx1"/>
          </a:solidFill>
          <a:latin typeface="Calibri" pitchFamily="34" charset="0"/>
        </a:defRPr>
      </a:lvl6pPr>
      <a:lvl7pPr marL="914400" algn="ctr" defTabSz="912813" rtl="0" fontAlgn="base">
        <a:spcBef>
          <a:spcPct val="0"/>
        </a:spcBef>
        <a:spcAft>
          <a:spcPct val="0"/>
        </a:spcAft>
        <a:defRPr sz="4400">
          <a:solidFill>
            <a:schemeClr val="tx1"/>
          </a:solidFill>
          <a:latin typeface="Calibri" pitchFamily="34" charset="0"/>
        </a:defRPr>
      </a:lvl7pPr>
      <a:lvl8pPr marL="1371600" algn="ctr" defTabSz="912813" rtl="0" fontAlgn="base">
        <a:spcBef>
          <a:spcPct val="0"/>
        </a:spcBef>
        <a:spcAft>
          <a:spcPct val="0"/>
        </a:spcAft>
        <a:defRPr sz="4400">
          <a:solidFill>
            <a:schemeClr val="tx1"/>
          </a:solidFill>
          <a:latin typeface="Calibri" pitchFamily="34" charset="0"/>
        </a:defRPr>
      </a:lvl8pPr>
      <a:lvl9pPr marL="1828800" algn="ctr" defTabSz="912813" rtl="0" fontAlgn="base">
        <a:spcBef>
          <a:spcPct val="0"/>
        </a:spcBef>
        <a:spcAft>
          <a:spcPct val="0"/>
        </a:spcAft>
        <a:defRPr sz="4400">
          <a:solidFill>
            <a:schemeClr val="tx1"/>
          </a:solidFill>
          <a:latin typeface="Calibri" pitchFamily="34" charset="0"/>
        </a:defRPr>
      </a:lvl9pPr>
    </p:titleStyle>
    <p:bodyStyle>
      <a:lvl1pPr marL="341313" indent="-341313" algn="l" defTabSz="9128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3573" indent="-228505" algn="l" defTabSz="91402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84" indent="-228505" algn="l" defTabSz="91402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598" indent="-228505" algn="l" defTabSz="91402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609" indent="-228505" algn="l" defTabSz="91402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64.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91.xml"/><Relationship Id="rId1" Type="http://schemas.openxmlformats.org/officeDocument/2006/relationships/themeOverride" Target="../theme/themeOverride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5.xml"/><Relationship Id="rId1" Type="http://schemas.openxmlformats.org/officeDocument/2006/relationships/themeOverride" Target="../theme/themeOverride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7.xml"/><Relationship Id="rId1" Type="http://schemas.openxmlformats.org/officeDocument/2006/relationships/themeOverride" Target="../theme/themeOverride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23.xml"/><Relationship Id="rId1" Type="http://schemas.openxmlformats.org/officeDocument/2006/relationships/themeOverride" Target="../theme/themeOverride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hyperlink" Target="http://www.kkc.in/" TargetMode="External"/><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Date Placeholder 1">
            <a:extLst>
              <a:ext uri="{FF2B5EF4-FFF2-40B4-BE49-F238E27FC236}">
                <a16:creationId xmlns:a16="http://schemas.microsoft.com/office/drawing/2014/main" xmlns="" id="{7B6A3D7D-46A3-4ED8-A090-23484F03309E}"/>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7C68B4B4-4804-41C3-9AE1-E9CCD87921B5}" type="datetime1">
              <a:rPr lang="en-US" altLang="en-US" smtClean="0">
                <a:solidFill>
                  <a:srgbClr val="FFC000"/>
                </a:solidFill>
              </a:rPr>
              <a:pPr>
                <a:defRPr/>
              </a:pPr>
              <a:t>26-Mar-19</a:t>
            </a:fld>
            <a:endParaRPr lang="en-US" altLang="en-US" dirty="0">
              <a:solidFill>
                <a:srgbClr val="FFC000"/>
              </a:solidFill>
            </a:endParaRPr>
          </a:p>
        </p:txBody>
      </p:sp>
      <p:sp>
        <p:nvSpPr>
          <p:cNvPr id="5" name="TextBox 4">
            <a:extLst>
              <a:ext uri="{FF2B5EF4-FFF2-40B4-BE49-F238E27FC236}">
                <a16:creationId xmlns:a16="http://schemas.microsoft.com/office/drawing/2014/main" xmlns="" id="{8C2FF0B2-6AC6-4659-A1D6-39A0E4BCCDBF}"/>
              </a:ext>
            </a:extLst>
          </p:cNvPr>
          <p:cNvSpPr txBox="1"/>
          <p:nvPr/>
        </p:nvSpPr>
        <p:spPr>
          <a:xfrm>
            <a:off x="0" y="0"/>
            <a:ext cx="9144000" cy="4400550"/>
          </a:xfrm>
          <a:prstGeom prst="rect">
            <a:avLst/>
          </a:prstGeom>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5400000" scaled="1"/>
            <a:tileRect/>
          </a:gradFill>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defRPr/>
            </a:pPr>
            <a:endParaRPr lang="en-US" sz="4000" b="1" kern="0" dirty="0">
              <a:solidFill>
                <a:srgbClr val="FFC000"/>
              </a:solidFill>
            </a:endParaRPr>
          </a:p>
          <a:p>
            <a:pPr>
              <a:defRPr/>
            </a:pPr>
            <a:r>
              <a:rPr lang="en-US"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Bank Branch Audit – </a:t>
            </a:r>
          </a:p>
          <a:p>
            <a:pPr>
              <a:defRPr/>
            </a:pPr>
            <a:r>
              <a:rPr lang="en-US"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Advances and IRAC Norms</a:t>
            </a:r>
          </a:p>
          <a:p>
            <a:pPr>
              <a:defRPr/>
            </a:pPr>
            <a:endParaRPr lang="en-IN"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a:p>
            <a:pPr>
              <a:defRPr/>
            </a:pPr>
            <a:endParaRPr lang="en-IN"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a:p>
            <a:pPr>
              <a:defRPr/>
            </a:pPr>
            <a:endParaRPr lang="en-IN"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a:p>
            <a:pPr>
              <a:defRPr/>
            </a:pPr>
            <a:endParaRPr lang="en-IN" sz="4000" b="1" kern="0" dirty="0">
              <a:solidFill>
                <a:schemeClr val="bg1"/>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6" name="TextBox 5">
            <a:extLst>
              <a:ext uri="{FF2B5EF4-FFF2-40B4-BE49-F238E27FC236}">
                <a16:creationId xmlns:a16="http://schemas.microsoft.com/office/drawing/2014/main" xmlns="" id="{63AFFB4C-4B0F-4524-8B0A-C551A15A7F63}"/>
              </a:ext>
            </a:extLst>
          </p:cNvPr>
          <p:cNvSpPr txBox="1"/>
          <p:nvPr/>
        </p:nvSpPr>
        <p:spPr>
          <a:xfrm>
            <a:off x="0" y="4419600"/>
            <a:ext cx="9144000" cy="239236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89000"/>
              </a:lnSpc>
              <a:defRPr/>
            </a:pPr>
            <a:endParaRPr lang="en-US" sz="2400" b="1" kern="0" dirty="0">
              <a:solidFill>
                <a:schemeClr val="tx2"/>
              </a:solidFill>
            </a:endParaRPr>
          </a:p>
          <a:p>
            <a:pPr>
              <a:lnSpc>
                <a:spcPct val="89000"/>
              </a:lnSpc>
              <a:defRPr/>
            </a:pPr>
            <a:endParaRPr lang="en-US" sz="2400" b="1" kern="0" dirty="0">
              <a:solidFill>
                <a:schemeClr val="tx2"/>
              </a:solidFill>
            </a:endParaRPr>
          </a:p>
          <a:p>
            <a:pPr>
              <a:lnSpc>
                <a:spcPct val="89000"/>
              </a:lnSpc>
              <a:defRPr/>
            </a:pPr>
            <a:r>
              <a:rPr lang="en-US" sz="2400" b="1" kern="0" dirty="0">
                <a:solidFill>
                  <a:schemeClr val="tx2"/>
                </a:solidFill>
                <a:latin typeface="Aharoni" panose="02010803020104030203" pitchFamily="2" charset="-79"/>
                <a:cs typeface="Aharoni" panose="02010803020104030203" pitchFamily="2" charset="-79"/>
              </a:rPr>
              <a:t>CA Vinit K Jain</a:t>
            </a:r>
          </a:p>
          <a:p>
            <a:pPr>
              <a:lnSpc>
                <a:spcPct val="89000"/>
              </a:lnSpc>
              <a:defRPr/>
            </a:pPr>
            <a:r>
              <a:rPr lang="en-US" sz="2400" b="1" kern="0" dirty="0">
                <a:solidFill>
                  <a:schemeClr val="tx2"/>
                </a:solidFill>
                <a:latin typeface="Aharoni" panose="02010803020104030203" pitchFamily="2" charset="-79"/>
                <a:cs typeface="Aharoni" panose="02010803020104030203" pitchFamily="2" charset="-79"/>
              </a:rPr>
              <a:t>Khimji Kunverji &amp; Co</a:t>
            </a:r>
            <a:br>
              <a:rPr lang="en-US" sz="2400" b="1" kern="0" dirty="0">
                <a:solidFill>
                  <a:schemeClr val="tx2"/>
                </a:solidFill>
                <a:latin typeface="Aharoni" panose="02010803020104030203" pitchFamily="2" charset="-79"/>
                <a:cs typeface="Aharoni" panose="02010803020104030203" pitchFamily="2" charset="-79"/>
              </a:rPr>
            </a:br>
            <a:endParaRPr lang="en-US" sz="2400" b="1" kern="0" dirty="0">
              <a:solidFill>
                <a:schemeClr val="tx2"/>
              </a:solidFill>
              <a:latin typeface="Aharoni" panose="02010803020104030203" pitchFamily="2" charset="-79"/>
              <a:cs typeface="Aharoni" panose="02010803020104030203" pitchFamily="2" charset="-79"/>
            </a:endParaRPr>
          </a:p>
          <a:p>
            <a:pPr>
              <a:lnSpc>
                <a:spcPct val="89000"/>
              </a:lnSpc>
              <a:defRPr/>
            </a:pPr>
            <a:endParaRPr lang="en-US" sz="2400" b="1" kern="0" dirty="0">
              <a:cs typeface="Arial" charset="0"/>
            </a:endParaRPr>
          </a:p>
          <a:p>
            <a:pPr>
              <a:lnSpc>
                <a:spcPct val="89000"/>
              </a:lnSpc>
              <a:defRPr/>
            </a:pPr>
            <a:endParaRPr lang="en-US" sz="2400" b="1" dirty="0">
              <a:cs typeface="Arial" charset="0"/>
            </a:endParaRPr>
          </a:p>
        </p:txBody>
      </p:sp>
      <p:sp>
        <p:nvSpPr>
          <p:cNvPr id="43013" name="Slide Number Placeholder 2"/>
          <p:cNvSpPr>
            <a:spLocks noGrp="1" noChangeArrowheads="1"/>
          </p:cNvSpPr>
          <p:nvPr>
            <p:ph type="sldNum" sz="quarter" idx="12"/>
          </p:nvPr>
        </p:nvSpPr>
        <p:spPr bwMode="auto">
          <a:noFill/>
          <a:ln>
            <a:miter lim="800000"/>
            <a:headEnd/>
            <a:tailEnd/>
          </a:ln>
        </p:spPr>
        <p:txBody>
          <a:bodyPr/>
          <a:lstStyle/>
          <a:p>
            <a:fld id="{2568314A-92C2-4BCA-8DC0-60AECC178DC9}" type="slidenum">
              <a:rPr lang="en-US" altLang="en-US"/>
              <a:pPr/>
              <a:t>1</a:t>
            </a:fld>
            <a:endParaRPr lang="en-US" altLang="en-US"/>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81000" y="228600"/>
            <a:ext cx="5638800" cy="533400"/>
          </a:xfrm>
        </p:spPr>
        <p:txBody>
          <a:bodyPr/>
          <a:lstStyle/>
          <a:p>
            <a:pPr algn="l"/>
            <a:r>
              <a:rPr lang="en-US" altLang="en-US" smtClean="0">
                <a:solidFill>
                  <a:schemeClr val="tx1"/>
                </a:solidFill>
              </a:rPr>
              <a:t> Audit Approach </a:t>
            </a:r>
          </a:p>
        </p:txBody>
      </p:sp>
      <p:sp>
        <p:nvSpPr>
          <p:cNvPr id="58371" name="Rectangle 3"/>
          <p:cNvSpPr>
            <a:spLocks noGrp="1"/>
          </p:cNvSpPr>
          <p:nvPr>
            <p:ph type="body" idx="1"/>
          </p:nvPr>
        </p:nvSpPr>
        <p:spPr>
          <a:xfrm>
            <a:off x="396875" y="1066800"/>
            <a:ext cx="8518525" cy="3429000"/>
          </a:xfrm>
        </p:spPr>
        <p:txBody>
          <a:bodyPr/>
          <a:lstStyle/>
          <a:p>
            <a:pPr marL="685800" lvl="1" indent="-279400">
              <a:lnSpc>
                <a:spcPct val="79000"/>
              </a:lnSpc>
            </a:pPr>
            <a:r>
              <a:rPr lang="en-US" altLang="en-US" b="0" smtClean="0"/>
              <a:t>Exchange Information report from Consortium/Multiple Bankers</a:t>
            </a:r>
          </a:p>
          <a:p>
            <a:pPr marL="685800" lvl="1" indent="-279400">
              <a:lnSpc>
                <a:spcPct val="79000"/>
              </a:lnSpc>
            </a:pPr>
            <a:r>
              <a:rPr lang="en-US" altLang="en-US" b="0" smtClean="0"/>
              <a:t>Any other report related to the particular advance</a:t>
            </a:r>
          </a:p>
          <a:p>
            <a:pPr marL="685800" lvl="1" indent="-279400">
              <a:lnSpc>
                <a:spcPct val="79000"/>
              </a:lnSpc>
            </a:pPr>
            <a:r>
              <a:rPr lang="en-US" altLang="en-US" b="0" smtClean="0">
                <a:sym typeface="Marlett" pitchFamily="2" charset="2"/>
              </a:rPr>
              <a:t>Branches control returns to higher authorities concerning overdrawing , adhoc sanctions, Probable NPAs Report, etc</a:t>
            </a:r>
          </a:p>
          <a:p>
            <a:pPr marL="685800" lvl="1" indent="-279400">
              <a:lnSpc>
                <a:spcPct val="79000"/>
              </a:lnSpc>
            </a:pPr>
            <a:endParaRPr lang="en-US" altLang="en-US" sz="1600" b="0" smtClean="0"/>
          </a:p>
          <a:p>
            <a:pPr marL="406400" indent="-406400">
              <a:lnSpc>
                <a:spcPct val="79000"/>
              </a:lnSpc>
              <a:buSzPct val="100000"/>
              <a:buFont typeface="Wingdings" pitchFamily="2" charset="2"/>
              <a:buChar char="§"/>
            </a:pPr>
            <a:r>
              <a:rPr lang="en-US" altLang="en-US" b="0" smtClean="0"/>
              <a:t>Verify fresh advances granted during the year (if retail high volume then do sample basis) </a:t>
            </a:r>
          </a:p>
          <a:p>
            <a:pPr marL="406400" indent="-406400">
              <a:lnSpc>
                <a:spcPct val="79000"/>
              </a:lnSpc>
              <a:buSzPct val="100000"/>
              <a:buFont typeface="Wingdings" pitchFamily="2" charset="2"/>
              <a:buChar char="§"/>
            </a:pPr>
            <a:endParaRPr lang="en-US" altLang="en-US" sz="1400" b="0" smtClean="0"/>
          </a:p>
          <a:p>
            <a:pPr marL="406400" indent="-406400">
              <a:lnSpc>
                <a:spcPct val="79000"/>
              </a:lnSpc>
              <a:buSzPct val="100000"/>
              <a:buFont typeface="Wingdings" pitchFamily="2" charset="2"/>
              <a:buChar char="§"/>
            </a:pPr>
            <a:r>
              <a:rPr lang="en-US" altLang="en-US" b="0" smtClean="0"/>
              <a:t>Verify compliance of Restructuring Norms and its asset classification</a:t>
            </a:r>
          </a:p>
          <a:p>
            <a:pPr marL="406400" indent="-406400">
              <a:lnSpc>
                <a:spcPct val="79000"/>
              </a:lnSpc>
              <a:buSzPct val="100000"/>
              <a:buFont typeface="Wingdings" pitchFamily="2" charset="2"/>
              <a:buChar char="§"/>
            </a:pPr>
            <a:endParaRPr lang="en-US" altLang="en-US" sz="1400" b="0" smtClean="0"/>
          </a:p>
          <a:p>
            <a:pPr marL="406400" indent="-406400">
              <a:lnSpc>
                <a:spcPct val="79000"/>
              </a:lnSpc>
              <a:buSzPct val="100000"/>
              <a:buFont typeface="Wingdings" pitchFamily="2" charset="2"/>
              <a:buChar char="§"/>
            </a:pPr>
            <a:r>
              <a:rPr lang="en-US" altLang="en-US" b="0" smtClean="0"/>
              <a:t>Accounts upgraded from NPA to Standard – Full Recovery</a:t>
            </a:r>
          </a:p>
          <a:p>
            <a:pPr marL="406400" indent="-406400">
              <a:lnSpc>
                <a:spcPct val="79000"/>
              </a:lnSpc>
              <a:buSzPct val="100000"/>
              <a:buFont typeface="Wingdings" pitchFamily="2" charset="2"/>
              <a:buChar char="§"/>
            </a:pPr>
            <a:endParaRPr lang="en-US" altLang="en-US" sz="1400" b="0" smtClean="0"/>
          </a:p>
        </p:txBody>
      </p:sp>
      <p:sp>
        <p:nvSpPr>
          <p:cNvPr id="58372" name="Slide Number Placeholder 4"/>
          <p:cNvSpPr>
            <a:spLocks noGrp="1" noChangeArrowheads="1"/>
          </p:cNvSpPr>
          <p:nvPr>
            <p:ph type="sldNum" sz="quarter" idx="12"/>
          </p:nvPr>
        </p:nvSpPr>
        <p:spPr bwMode="auto">
          <a:noFill/>
          <a:ln>
            <a:miter lim="800000"/>
            <a:headEnd/>
            <a:tailEnd/>
          </a:ln>
        </p:spPr>
        <p:txBody>
          <a:bodyPr/>
          <a:lstStyle/>
          <a:p>
            <a:fld id="{C6543990-A324-4592-9EB9-21D15113427E}" type="slidenum">
              <a:rPr lang="en-US" altLang="en-US"/>
              <a:pPr/>
              <a:t>10</a:t>
            </a:fld>
            <a:endParaRPr lang="en-US" altLang="en-US"/>
          </a:p>
        </p:txBody>
      </p:sp>
      <p:sp>
        <p:nvSpPr>
          <p:cNvPr id="44037" name="Footer Placeholder 5">
            <a:extLst>
              <a:ext uri="{FF2B5EF4-FFF2-40B4-BE49-F238E27FC236}">
                <a16:creationId xmlns:a16="http://schemas.microsoft.com/office/drawing/2014/main" xmlns="" id="{A613F2E2-3F41-4862-AAE3-997C639AD93C}"/>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4038" name="Date Placeholder 6">
            <a:extLst>
              <a:ext uri="{FF2B5EF4-FFF2-40B4-BE49-F238E27FC236}">
                <a16:creationId xmlns:a16="http://schemas.microsoft.com/office/drawing/2014/main" xmlns="" id="{E8F5D718-5ABF-49B3-8B34-B6254B476672}"/>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F82B279-CD93-4F10-9E07-068536D8C5B9}"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p:cNvSpPr>
          <p:nvPr>
            <p:ph idx="4294967295"/>
          </p:nvPr>
        </p:nvSpPr>
        <p:spPr>
          <a:xfrm>
            <a:off x="457200" y="990600"/>
            <a:ext cx="8077200" cy="4525963"/>
          </a:xfrm>
        </p:spPr>
        <p:txBody>
          <a:bodyPr/>
          <a:lstStyle/>
          <a:p>
            <a:pPr algn="just" eaLnBrk="1" hangingPunct="1">
              <a:buSzPct val="100000"/>
              <a:buFont typeface="Wingdings" pitchFamily="2" charset="2"/>
              <a:buChar char="§"/>
            </a:pPr>
            <a:r>
              <a:rPr lang="en-US" altLang="en-US" sz="2400" b="0" smtClean="0"/>
              <a:t>Existence of clearly laid down </a:t>
            </a:r>
            <a:r>
              <a:rPr lang="en-US" altLang="en-US" sz="2400" smtClean="0"/>
              <a:t>delegation of authority</a:t>
            </a:r>
          </a:p>
          <a:p>
            <a:pPr algn="just" eaLnBrk="1" hangingPunct="1">
              <a:buSzPct val="100000"/>
              <a:buFont typeface="Wingdings" pitchFamily="2" charset="2"/>
              <a:buChar char="§"/>
            </a:pPr>
            <a:r>
              <a:rPr lang="en-US" altLang="en-US" sz="2400" b="0" smtClean="0"/>
              <a:t>Existence of clearly laid down </a:t>
            </a:r>
            <a:r>
              <a:rPr lang="en-US" altLang="en-US" sz="2400" smtClean="0"/>
              <a:t>eligibility criteria for </a:t>
            </a:r>
            <a:r>
              <a:rPr lang="en-US" altLang="en-US" sz="2400" b="0" smtClean="0"/>
              <a:t>loans</a:t>
            </a:r>
          </a:p>
          <a:p>
            <a:pPr algn="just" eaLnBrk="1" hangingPunct="1">
              <a:buSzPct val="100000"/>
              <a:buFont typeface="Wingdings" pitchFamily="2" charset="2"/>
              <a:buChar char="§"/>
            </a:pPr>
            <a:r>
              <a:rPr lang="en-US" altLang="en-US" sz="2400" b="0" smtClean="0"/>
              <a:t>Existence of </a:t>
            </a:r>
            <a:r>
              <a:rPr lang="en-US" altLang="en-US" sz="2400" smtClean="0"/>
              <a:t>system of communicating </a:t>
            </a:r>
            <a:r>
              <a:rPr lang="en-US" altLang="en-US" sz="2400" b="0" smtClean="0"/>
              <a:t>the terms of sanction to the borrower</a:t>
            </a:r>
          </a:p>
          <a:p>
            <a:pPr algn="just" eaLnBrk="1" hangingPunct="1">
              <a:buSzPct val="100000"/>
              <a:buFont typeface="Wingdings" pitchFamily="2" charset="2"/>
              <a:buChar char="§"/>
            </a:pPr>
            <a:r>
              <a:rPr lang="en-US" altLang="en-US" sz="2400" b="0" smtClean="0"/>
              <a:t>Existence of </a:t>
            </a:r>
            <a:r>
              <a:rPr lang="en-US" altLang="en-US" sz="2400" smtClean="0"/>
              <a:t>system of execution </a:t>
            </a:r>
            <a:r>
              <a:rPr lang="en-US" altLang="en-US" sz="2400" b="0" smtClean="0"/>
              <a:t>of documents before disbursement</a:t>
            </a:r>
          </a:p>
          <a:p>
            <a:pPr algn="just" eaLnBrk="1" hangingPunct="1">
              <a:buSzPct val="100000"/>
              <a:buFont typeface="Wingdings" pitchFamily="2" charset="2"/>
              <a:buChar char="§"/>
            </a:pPr>
            <a:r>
              <a:rPr lang="en-US" altLang="en-US" sz="2400" b="0" smtClean="0"/>
              <a:t>Existence of </a:t>
            </a:r>
            <a:r>
              <a:rPr lang="en-US" altLang="en-US" sz="2400" smtClean="0"/>
              <a:t>system of post disbursement </a:t>
            </a:r>
            <a:r>
              <a:rPr lang="en-US" altLang="en-US" sz="2400" b="0" smtClean="0"/>
              <a:t>monitoring and reporting irregularity</a:t>
            </a:r>
          </a:p>
          <a:p>
            <a:pPr algn="just" eaLnBrk="1" hangingPunct="1">
              <a:buSzPct val="100000"/>
              <a:buFont typeface="Wingdings" pitchFamily="2" charset="2"/>
              <a:buChar char="§"/>
            </a:pPr>
            <a:r>
              <a:rPr lang="en-US" altLang="en-US" sz="2400" b="0" smtClean="0"/>
              <a:t>Existence of </a:t>
            </a:r>
            <a:r>
              <a:rPr lang="en-US" altLang="en-US" sz="2400" smtClean="0"/>
              <a:t>system for implementation </a:t>
            </a:r>
            <a:r>
              <a:rPr lang="en-US" altLang="en-US" sz="2400" b="0" smtClean="0"/>
              <a:t>of IRAC Norms</a:t>
            </a:r>
          </a:p>
          <a:p>
            <a:pPr algn="just" eaLnBrk="1" hangingPunct="1">
              <a:buSzPct val="100000"/>
              <a:buFont typeface="Wingdings" pitchFamily="2" charset="2"/>
              <a:buChar char="§"/>
            </a:pPr>
            <a:r>
              <a:rPr lang="en-US" altLang="en-US" sz="2400" b="0" smtClean="0"/>
              <a:t>Adequate control on </a:t>
            </a:r>
            <a:r>
              <a:rPr lang="en-US" altLang="en-US" sz="2400" smtClean="0"/>
              <a:t>changing of interest rates, terms </a:t>
            </a:r>
            <a:r>
              <a:rPr lang="en-US" altLang="en-US" sz="2400" b="0" smtClean="0"/>
              <a:t>and conditions, etc. in CBS environment</a:t>
            </a:r>
          </a:p>
        </p:txBody>
      </p:sp>
      <p:sp>
        <p:nvSpPr>
          <p:cNvPr id="6" name="Footer Placeholder 5">
            <a:extLst>
              <a:ext uri="{FF2B5EF4-FFF2-40B4-BE49-F238E27FC236}">
                <a16:creationId xmlns:a16="http://schemas.microsoft.com/office/drawing/2014/main" xmlns="" id="{4F1E2852-71D1-4FD4-83D3-54EE3B27FD12}"/>
              </a:ext>
            </a:extLst>
          </p:cNvPr>
          <p:cNvSpPr txBox="1">
            <a:spLocks noGrp="1"/>
          </p:cNvSpPr>
          <p:nvPr/>
        </p:nvSpPr>
        <p:spPr>
          <a:xfrm>
            <a:off x="3124200" y="6356350"/>
            <a:ext cx="2895600" cy="365125"/>
          </a:xfrm>
          <a:prstGeom prst="rect">
            <a:avLst/>
          </a:prstGeom>
          <a:noFill/>
        </p:spPr>
        <p:txBody>
          <a:bodyPr anchor="ctr"/>
          <a:lstStyle/>
          <a:p>
            <a:pPr algn="ctr">
              <a:defRPr/>
            </a:pPr>
            <a:r>
              <a:rPr lang="en-US" sz="1200">
                <a:solidFill>
                  <a:schemeClr val="tx1">
                    <a:tint val="75000"/>
                  </a:schemeClr>
                </a:solidFill>
                <a:latin typeface="Arial" charset="0"/>
                <a:cs typeface="+mn-cs"/>
              </a:rPr>
              <a:t>Audit of Advances </a:t>
            </a:r>
            <a:endParaRPr lang="en-US" sz="1200" dirty="0">
              <a:solidFill>
                <a:schemeClr val="tx1">
                  <a:tint val="75000"/>
                </a:schemeClr>
              </a:solidFill>
              <a:latin typeface="Arial" charset="0"/>
              <a:cs typeface="+mn-cs"/>
            </a:endParaRPr>
          </a:p>
        </p:txBody>
      </p:sp>
      <p:sp>
        <p:nvSpPr>
          <p:cNvPr id="60420" name="Rectangle 9"/>
          <p:cNvSpPr>
            <a:spLocks noChangeArrowheads="1"/>
          </p:cNvSpPr>
          <p:nvPr/>
        </p:nvSpPr>
        <p:spPr bwMode="auto">
          <a:xfrm>
            <a:off x="8610600" y="6397625"/>
            <a:ext cx="268288" cy="274638"/>
          </a:xfrm>
          <a:prstGeom prst="rect">
            <a:avLst/>
          </a:prstGeom>
          <a:noFill/>
          <a:ln w="12700">
            <a:noFill/>
            <a:miter lim="800000"/>
            <a:headEnd type="none" w="sm" len="sm"/>
            <a:tailEnd type="none" w="sm" len="sm"/>
          </a:ln>
        </p:spPr>
        <p:txBody>
          <a:bodyPr wrap="none">
            <a:spAutoFit/>
          </a:bodyPr>
          <a:lstStyle/>
          <a:p>
            <a:fld id="{1B8BE232-E8EE-40F5-A873-95B04BAE94E0}" type="slidenum">
              <a:rPr lang="en-US" altLang="en-US" sz="1200">
                <a:solidFill>
                  <a:srgbClr val="FFFFFF"/>
                </a:solidFill>
              </a:rPr>
              <a:pPr/>
              <a:t>11</a:t>
            </a:fld>
            <a:endParaRPr lang="en-US" altLang="en-US" sz="1200">
              <a:solidFill>
                <a:srgbClr val="FFFFFF"/>
              </a:solidFill>
            </a:endParaRPr>
          </a:p>
        </p:txBody>
      </p:sp>
      <p:sp>
        <p:nvSpPr>
          <p:cNvPr id="45061" name="Date Placeholder 6">
            <a:extLst>
              <a:ext uri="{FF2B5EF4-FFF2-40B4-BE49-F238E27FC236}">
                <a16:creationId xmlns:a16="http://schemas.microsoft.com/office/drawing/2014/main" xmlns="" id="{253F3276-87E0-4508-B39C-3914E560E9D0}"/>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15E2298D-0E21-42BF-B4A5-A7937FBD00E1}" type="datetime1">
              <a:rPr lang="en-US" altLang="en-US" smtClean="0">
                <a:solidFill>
                  <a:srgbClr val="FFC000"/>
                </a:solidFill>
              </a:rPr>
              <a:pPr>
                <a:defRPr/>
              </a:pPr>
              <a:t>26-Mar-19</a:t>
            </a:fld>
            <a:endParaRPr lang="en-US" altLang="en-US" dirty="0">
              <a:solidFill>
                <a:srgbClr val="FFC000"/>
              </a:solidFill>
            </a:endParaRPr>
          </a:p>
        </p:txBody>
      </p:sp>
      <p:sp>
        <p:nvSpPr>
          <p:cNvPr id="60422" name="Slide Number Placeholder 7"/>
          <p:cNvSpPr>
            <a:spLocks noGrp="1" noChangeArrowheads="1"/>
          </p:cNvSpPr>
          <p:nvPr>
            <p:ph type="sldNum" sz="quarter" idx="12"/>
          </p:nvPr>
        </p:nvSpPr>
        <p:spPr bwMode="auto">
          <a:noFill/>
          <a:ln>
            <a:miter lim="800000"/>
            <a:headEnd/>
            <a:tailEnd/>
          </a:ln>
        </p:spPr>
        <p:txBody>
          <a:bodyPr/>
          <a:lstStyle/>
          <a:p>
            <a:fld id="{BC8611C7-78FF-451C-A639-C929EB188072}" type="slidenum">
              <a:rPr lang="en-US" altLang="en-US"/>
              <a:pPr/>
              <a:t>11</a:t>
            </a:fld>
            <a:endParaRPr lang="en-US" altLang="en-US"/>
          </a:p>
        </p:txBody>
      </p:sp>
      <p:sp>
        <p:nvSpPr>
          <p:cNvPr id="45063" name="Footer Placeholder 8">
            <a:extLst>
              <a:ext uri="{FF2B5EF4-FFF2-40B4-BE49-F238E27FC236}">
                <a16:creationId xmlns:a16="http://schemas.microsoft.com/office/drawing/2014/main" xmlns="" id="{EDC3BD31-A1F6-4DD3-BBDD-C095081DD9A2}"/>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dirty="0">
                <a:solidFill>
                  <a:srgbClr val="FFC000"/>
                </a:solidFill>
              </a:rPr>
              <a:t>CA Vinit K Jain</a:t>
            </a:r>
          </a:p>
        </p:txBody>
      </p:sp>
      <p:sp>
        <p:nvSpPr>
          <p:cNvPr id="9" name="Rectangle 2">
            <a:extLst>
              <a:ext uri="{FF2B5EF4-FFF2-40B4-BE49-F238E27FC236}">
                <a16:creationId xmlns:a16="http://schemas.microsoft.com/office/drawing/2014/main" xmlns="" id="{698C85FB-5DB3-41C4-8C97-9F0873065AFE}"/>
              </a:ext>
            </a:extLst>
          </p:cNvPr>
          <p:cNvSpPr txBox="1">
            <a:spLocks noChangeArrowheads="1"/>
          </p:cNvSpPr>
          <p:nvPr/>
        </p:nvSpPr>
        <p:spPr>
          <a:xfrm>
            <a:off x="381000" y="228600"/>
            <a:ext cx="7086600" cy="533400"/>
          </a:xfrm>
          <a:prstGeom prst="rect">
            <a:avLst/>
          </a:prstGeom>
          <a:noFill/>
          <a:ln w="9525">
            <a:noFill/>
            <a:miter lim="800000"/>
            <a:headEnd/>
            <a:tailEnd/>
          </a:ln>
        </p:spPr>
        <p:txBody>
          <a:bodyPr lIns="0" tIns="0" rIns="0" bIns="0"/>
          <a:lstStyle/>
          <a:p>
            <a:pPr>
              <a:lnSpc>
                <a:spcPct val="89000"/>
              </a:lnSpc>
              <a:defRPr/>
            </a:pPr>
            <a:r>
              <a:rPr lang="en-US" sz="4000" b="1" kern="0">
                <a:latin typeface="Cambria" pitchFamily="18" charset="0"/>
                <a:ea typeface="+mj-ea"/>
                <a:cs typeface="+mj-cs"/>
              </a:rPr>
              <a:t> Evaluation of Internal Control</a:t>
            </a:r>
            <a:endParaRPr lang="en-US" sz="4000" b="1" kern="0" dirty="0">
              <a:latin typeface="Cambria" pitchFamily="18" charset="0"/>
              <a:ea typeface="+mj-ea"/>
              <a:cs typeface="+mj-cs"/>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a:xfrm>
            <a:off x="381000" y="228600"/>
            <a:ext cx="7543800" cy="533400"/>
          </a:xfrm>
        </p:spPr>
        <p:txBody>
          <a:bodyPr/>
          <a:lstStyle/>
          <a:p>
            <a:pPr algn="l"/>
            <a:r>
              <a:rPr lang="en-US" altLang="en-US" smtClean="0">
                <a:solidFill>
                  <a:schemeClr val="tx1"/>
                </a:solidFill>
              </a:rPr>
              <a:t>Major Areas of Considerations</a:t>
            </a:r>
          </a:p>
        </p:txBody>
      </p:sp>
      <p:sp>
        <p:nvSpPr>
          <p:cNvPr id="55299" name="Rectangle 5">
            <a:extLst>
              <a:ext uri="{FF2B5EF4-FFF2-40B4-BE49-F238E27FC236}">
                <a16:creationId xmlns:a16="http://schemas.microsoft.com/office/drawing/2014/main" xmlns="" id="{10E750CF-FF54-4FCF-9C76-0057FC9AB4E7}"/>
              </a:ext>
            </a:extLst>
          </p:cNvPr>
          <p:cNvSpPr>
            <a:spLocks noGrp="1" noChangeArrowheads="1"/>
          </p:cNvSpPr>
          <p:nvPr>
            <p:ph type="body" idx="1"/>
          </p:nvPr>
        </p:nvSpPr>
        <p:spPr>
          <a:xfrm>
            <a:off x="381000" y="1066800"/>
            <a:ext cx="7315200" cy="3505200"/>
          </a:xfrm>
        </p:spPr>
        <p:txBody>
          <a:bodyPr/>
          <a:lstStyle/>
          <a:p>
            <a:pPr marL="0" indent="0">
              <a:lnSpc>
                <a:spcPct val="69000"/>
              </a:lnSpc>
              <a:buFont typeface="Wingdings" pitchFamily="2" charset="2"/>
              <a:buNone/>
              <a:defRPr/>
            </a:pPr>
            <a:r>
              <a:rPr lang="en-US" altLang="en-US" sz="2400" b="0" u="sng" dirty="0">
                <a:solidFill>
                  <a:schemeClr val="tx2"/>
                </a:solidFill>
              </a:rPr>
              <a:t>Pre Sanction</a:t>
            </a:r>
          </a:p>
          <a:p>
            <a:pPr marL="0" indent="0">
              <a:lnSpc>
                <a:spcPct val="69000"/>
              </a:lnSpc>
              <a:buFont typeface="Wingdings" pitchFamily="2" charset="2"/>
              <a:buNone/>
              <a:defRPr/>
            </a:pPr>
            <a:endParaRPr lang="en-US" altLang="en-US" sz="1400" b="0" u="sng" dirty="0">
              <a:solidFill>
                <a:schemeClr val="tx2"/>
              </a:solidFill>
            </a:endParaRPr>
          </a:p>
          <a:p>
            <a:pPr marL="0" indent="0">
              <a:lnSpc>
                <a:spcPct val="69000"/>
              </a:lnSpc>
              <a:buSzPct val="100000"/>
              <a:buFont typeface="Wingdings" pitchFamily="2" charset="2"/>
              <a:buChar char="§"/>
              <a:defRPr/>
            </a:pPr>
            <a:r>
              <a:rPr lang="en-US" altLang="en-US" sz="2400" b="0" dirty="0"/>
              <a:t>  Application</a:t>
            </a:r>
          </a:p>
          <a:p>
            <a:pPr marL="693738" lvl="2" indent="-228600">
              <a:lnSpc>
                <a:spcPct val="69000"/>
              </a:lnSpc>
              <a:buSzPct val="100000"/>
              <a:buFont typeface="Wingdings" pitchFamily="2" charset="2"/>
              <a:buChar char="§"/>
              <a:defRPr/>
            </a:pPr>
            <a:r>
              <a:rPr lang="en-US" altLang="en-US" sz="2400" b="0" dirty="0"/>
              <a:t>Credit Appraisal</a:t>
            </a:r>
          </a:p>
          <a:p>
            <a:pPr marL="1157288" lvl="3" indent="-228600">
              <a:lnSpc>
                <a:spcPct val="69000"/>
              </a:lnSpc>
              <a:buFont typeface="Wingdings" pitchFamily="2" charset="2"/>
              <a:buChar char="§"/>
              <a:defRPr/>
            </a:pPr>
            <a:r>
              <a:rPr lang="en-US" altLang="en-US" sz="2400" b="0" dirty="0"/>
              <a:t>Sanctioning/Disbursement</a:t>
            </a:r>
          </a:p>
          <a:p>
            <a:pPr marL="1576388" lvl="4">
              <a:lnSpc>
                <a:spcPct val="69000"/>
              </a:lnSpc>
              <a:buFont typeface="Wingdings" pitchFamily="2" charset="2"/>
              <a:buChar char="§"/>
              <a:defRPr/>
            </a:pPr>
            <a:r>
              <a:rPr lang="en-US" altLang="en-US" sz="2400" b="0" dirty="0"/>
              <a:t>Documentation</a:t>
            </a:r>
          </a:p>
          <a:p>
            <a:pPr marL="228600" lvl="1" indent="-228600">
              <a:lnSpc>
                <a:spcPct val="69000"/>
              </a:lnSpc>
              <a:buFont typeface="Wingdings" pitchFamily="2" charset="2"/>
              <a:buNone/>
              <a:defRPr/>
            </a:pPr>
            <a:endParaRPr lang="en-US" altLang="en-US" sz="2400" b="0" u="sng" dirty="0">
              <a:solidFill>
                <a:srgbClr val="66FF33"/>
              </a:solidFill>
            </a:endParaRPr>
          </a:p>
          <a:p>
            <a:pPr marL="228600" lvl="1" indent="-228600">
              <a:lnSpc>
                <a:spcPct val="69000"/>
              </a:lnSpc>
              <a:buFont typeface="Wingdings" pitchFamily="2" charset="2"/>
              <a:buNone/>
              <a:defRPr/>
            </a:pPr>
            <a:r>
              <a:rPr lang="en-US" altLang="en-US" sz="2400" b="0" u="sng" dirty="0">
                <a:solidFill>
                  <a:schemeClr val="tx2"/>
                </a:solidFill>
              </a:rPr>
              <a:t>Post sanction</a:t>
            </a:r>
          </a:p>
          <a:p>
            <a:pPr marL="228600" lvl="1" indent="-228600">
              <a:lnSpc>
                <a:spcPct val="69000"/>
              </a:lnSpc>
              <a:buFont typeface="Wingdings" pitchFamily="2" charset="2"/>
              <a:buNone/>
              <a:defRPr/>
            </a:pPr>
            <a:endParaRPr lang="en-US" altLang="en-US" sz="1600" b="0" u="sng" dirty="0">
              <a:solidFill>
                <a:schemeClr val="tx2"/>
              </a:solidFill>
            </a:endParaRPr>
          </a:p>
          <a:p>
            <a:pPr marL="228600" lvl="1" indent="-228600">
              <a:lnSpc>
                <a:spcPct val="69000"/>
              </a:lnSpc>
              <a:defRPr/>
            </a:pPr>
            <a:r>
              <a:rPr lang="en-US" altLang="en-US" sz="2400" b="0" dirty="0"/>
              <a:t>Review/Monitoring</a:t>
            </a:r>
          </a:p>
          <a:p>
            <a:pPr marL="630238" lvl="2" indent="-361950">
              <a:lnSpc>
                <a:spcPct val="69000"/>
              </a:lnSpc>
              <a:buSzPct val="100000"/>
              <a:buFont typeface="Wingdings" pitchFamily="2" charset="2"/>
              <a:buChar char="§"/>
              <a:defRPr/>
            </a:pPr>
            <a:r>
              <a:rPr lang="en-US" altLang="en-US" sz="2400" b="0" dirty="0"/>
              <a:t>Asset classification</a:t>
            </a:r>
          </a:p>
          <a:p>
            <a:pPr marL="993775" lvl="3" indent="-363538">
              <a:lnSpc>
                <a:spcPct val="69000"/>
              </a:lnSpc>
              <a:buSzPct val="100000"/>
              <a:buFont typeface="Wingdings" pitchFamily="2" charset="2"/>
              <a:buChar char="§"/>
              <a:defRPr/>
            </a:pPr>
            <a:r>
              <a:rPr lang="en-US" altLang="en-US" sz="2400" b="0" dirty="0"/>
              <a:t>Provisioning Norms</a:t>
            </a:r>
          </a:p>
          <a:p>
            <a:pPr marL="1435100" lvl="4" indent="-441325">
              <a:lnSpc>
                <a:spcPct val="69000"/>
              </a:lnSpc>
              <a:buFont typeface="Wingdings" pitchFamily="2" charset="2"/>
              <a:buChar char="§"/>
              <a:defRPr/>
            </a:pPr>
            <a:r>
              <a:rPr lang="en-US" altLang="en-US" sz="2400" b="0" dirty="0"/>
              <a:t>Income Recognition</a:t>
            </a:r>
          </a:p>
          <a:p>
            <a:pPr marL="1876425" lvl="4" indent="-441325">
              <a:lnSpc>
                <a:spcPct val="69000"/>
              </a:lnSpc>
              <a:buFont typeface="Wingdings" pitchFamily="2" charset="2"/>
              <a:buChar char="§"/>
              <a:defRPr/>
            </a:pPr>
            <a:r>
              <a:rPr lang="en-US" altLang="en-US" sz="2400" b="0" dirty="0"/>
              <a:t>Restructuring</a:t>
            </a:r>
          </a:p>
          <a:p>
            <a:pPr marL="228600" lvl="1" indent="-228600">
              <a:lnSpc>
                <a:spcPct val="69000"/>
              </a:lnSpc>
              <a:buFont typeface="Wingdings" pitchFamily="2" charset="2"/>
              <a:buNone/>
              <a:defRPr/>
            </a:pPr>
            <a:endParaRPr lang="en-US" altLang="en-US" sz="2400" b="0" u="sng" dirty="0">
              <a:solidFill>
                <a:schemeClr val="tx2"/>
              </a:solidFill>
            </a:endParaRPr>
          </a:p>
        </p:txBody>
      </p:sp>
      <p:sp>
        <p:nvSpPr>
          <p:cNvPr id="62468" name="Slide Number Placeholder 4"/>
          <p:cNvSpPr>
            <a:spLocks noGrp="1" noChangeArrowheads="1"/>
          </p:cNvSpPr>
          <p:nvPr>
            <p:ph type="sldNum" sz="quarter" idx="12"/>
          </p:nvPr>
        </p:nvSpPr>
        <p:spPr bwMode="auto">
          <a:noFill/>
          <a:ln>
            <a:miter lim="800000"/>
            <a:headEnd/>
            <a:tailEnd/>
          </a:ln>
        </p:spPr>
        <p:txBody>
          <a:bodyPr/>
          <a:lstStyle/>
          <a:p>
            <a:fld id="{7940C5FA-F0EB-4104-85D9-C25E674D4A7F}" type="slidenum">
              <a:rPr lang="en-US" altLang="en-US"/>
              <a:pPr/>
              <a:t>12</a:t>
            </a:fld>
            <a:endParaRPr lang="en-US" altLang="en-US"/>
          </a:p>
        </p:txBody>
      </p:sp>
      <p:sp>
        <p:nvSpPr>
          <p:cNvPr id="46085" name="Footer Placeholder 5">
            <a:extLst>
              <a:ext uri="{FF2B5EF4-FFF2-40B4-BE49-F238E27FC236}">
                <a16:creationId xmlns:a16="http://schemas.microsoft.com/office/drawing/2014/main" xmlns="" id="{9AE6F792-2691-4DE8-A808-58DA3D4244E3}"/>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6086" name="Date Placeholder 6">
            <a:extLst>
              <a:ext uri="{FF2B5EF4-FFF2-40B4-BE49-F238E27FC236}">
                <a16:creationId xmlns:a16="http://schemas.microsoft.com/office/drawing/2014/main" xmlns="" id="{CEF9BC98-73A2-4B24-A000-70012285350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3A78F2DB-701C-4FC2-B529-FF25BBCD557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noChangeArrowheads="1"/>
          </p:cNvSpPr>
          <p:nvPr>
            <p:ph type="title"/>
          </p:nvPr>
        </p:nvSpPr>
        <p:spPr>
          <a:xfrm>
            <a:off x="373063" y="228600"/>
            <a:ext cx="5722937" cy="723900"/>
          </a:xfrm>
        </p:spPr>
        <p:txBody>
          <a:bodyPr/>
          <a:lstStyle/>
          <a:p>
            <a:pPr algn="l"/>
            <a:r>
              <a:rPr lang="en-US" altLang="en-US" smtClean="0">
                <a:solidFill>
                  <a:schemeClr val="tx1"/>
                </a:solidFill>
              </a:rPr>
              <a:t>Application</a:t>
            </a:r>
          </a:p>
        </p:txBody>
      </p:sp>
      <p:sp>
        <p:nvSpPr>
          <p:cNvPr id="64515" name="Content Placeholder 2"/>
          <p:cNvSpPr>
            <a:spLocks noGrp="1"/>
          </p:cNvSpPr>
          <p:nvPr>
            <p:ph idx="1"/>
          </p:nvPr>
        </p:nvSpPr>
        <p:spPr>
          <a:xfrm>
            <a:off x="304800" y="1066800"/>
            <a:ext cx="8763000" cy="4572000"/>
          </a:xfrm>
        </p:spPr>
        <p:txBody>
          <a:bodyPr/>
          <a:lstStyle/>
          <a:p>
            <a:pPr>
              <a:buSzPct val="100000"/>
              <a:buFont typeface="Wingdings" pitchFamily="2" charset="2"/>
              <a:buChar char="§"/>
            </a:pPr>
            <a:r>
              <a:rPr lang="en-US" altLang="en-US" sz="2400" b="0" smtClean="0"/>
              <a:t>Prescribed Application Form</a:t>
            </a:r>
          </a:p>
          <a:p>
            <a:pPr>
              <a:buSzPct val="100000"/>
              <a:buFont typeface="Wingdings" pitchFamily="2" charset="2"/>
              <a:buChar char="§"/>
            </a:pPr>
            <a:endParaRPr lang="en-US" altLang="en-US" sz="1400" b="0" smtClean="0"/>
          </a:p>
          <a:p>
            <a:pPr>
              <a:buSzPct val="100000"/>
              <a:buFont typeface="Wingdings" pitchFamily="2" charset="2"/>
              <a:buChar char="§"/>
            </a:pPr>
            <a:r>
              <a:rPr lang="en-US" altLang="en-US" sz="2400" smtClean="0"/>
              <a:t>KYC compliance </a:t>
            </a:r>
            <a:r>
              <a:rPr lang="en-US" altLang="en-US" sz="2400" b="0" smtClean="0"/>
              <a:t>as per RBI Requirements</a:t>
            </a:r>
          </a:p>
          <a:p>
            <a:pPr>
              <a:buSzPct val="100000"/>
              <a:buFont typeface="Wingdings" pitchFamily="2" charset="2"/>
              <a:buChar char="§"/>
            </a:pPr>
            <a:endParaRPr lang="en-US" altLang="en-US" sz="1400" b="0" smtClean="0"/>
          </a:p>
          <a:p>
            <a:pPr>
              <a:buSzPct val="100000"/>
              <a:buFont typeface="Wingdings" pitchFamily="2" charset="2"/>
              <a:buChar char="§"/>
            </a:pPr>
            <a:r>
              <a:rPr lang="en-US" altLang="en-US" sz="2400" smtClean="0"/>
              <a:t>Latest audited financial, </a:t>
            </a:r>
            <a:r>
              <a:rPr lang="en-US" altLang="en-US" sz="2400" b="0" smtClean="0"/>
              <a:t>Income Tax Records of Borrower and guarantor</a:t>
            </a:r>
          </a:p>
          <a:p>
            <a:pPr>
              <a:buSzPct val="100000"/>
              <a:buFont typeface="Wingdings" pitchFamily="2" charset="2"/>
              <a:buChar char="§"/>
            </a:pPr>
            <a:endParaRPr lang="en-US" altLang="en-US" sz="1200" b="0" smtClean="0"/>
          </a:p>
          <a:p>
            <a:pPr>
              <a:buSzPct val="100000"/>
              <a:buFont typeface="Wingdings" pitchFamily="2" charset="2"/>
              <a:buChar char="§"/>
            </a:pPr>
            <a:r>
              <a:rPr lang="en-US" altLang="en-US" sz="2400" b="0" smtClean="0"/>
              <a:t>Review of </a:t>
            </a:r>
            <a:r>
              <a:rPr lang="en-US" altLang="en-US" sz="2400" smtClean="0"/>
              <a:t>Project Report, Projected P&amp;L, BS &amp; Cash Flow</a:t>
            </a:r>
          </a:p>
          <a:p>
            <a:pPr>
              <a:buSzPct val="100000"/>
              <a:buFont typeface="Wingdings" pitchFamily="2" charset="2"/>
              <a:buChar char="§"/>
            </a:pPr>
            <a:endParaRPr lang="en-US" altLang="en-US" sz="1200" smtClean="0"/>
          </a:p>
          <a:p>
            <a:pPr>
              <a:buSzPct val="100000"/>
              <a:buFont typeface="Wingdings" pitchFamily="2" charset="2"/>
              <a:buChar char="§"/>
            </a:pPr>
            <a:r>
              <a:rPr lang="en-US" altLang="en-US" sz="2400" smtClean="0"/>
              <a:t>Board Resolution</a:t>
            </a:r>
          </a:p>
          <a:p>
            <a:pPr>
              <a:buSzPct val="100000"/>
              <a:buFont typeface="Wingdings" pitchFamily="2" charset="2"/>
              <a:buChar char="§"/>
            </a:pPr>
            <a:endParaRPr lang="en-US" altLang="en-US" sz="1200" b="0" smtClean="0"/>
          </a:p>
          <a:p>
            <a:pPr>
              <a:buSzPct val="100000"/>
              <a:buFont typeface="Wingdings" pitchFamily="2" charset="2"/>
              <a:buChar char="§"/>
            </a:pPr>
            <a:r>
              <a:rPr lang="en-US" altLang="en-US" sz="2400" smtClean="0"/>
              <a:t>‘No Objection certificate’</a:t>
            </a:r>
            <a:r>
              <a:rPr lang="en-US" altLang="en-US" sz="2400" b="0" smtClean="0"/>
              <a:t> from other Banks/ Financial Institution</a:t>
            </a:r>
          </a:p>
          <a:p>
            <a:pPr>
              <a:buSzPct val="100000"/>
              <a:buFont typeface="Wingdings" pitchFamily="2" charset="2"/>
              <a:buChar char="§"/>
            </a:pPr>
            <a:endParaRPr lang="en-US" altLang="en-US" sz="1100" b="0" smtClean="0"/>
          </a:p>
          <a:p>
            <a:pPr>
              <a:buSzPct val="100000"/>
              <a:buFont typeface="Wingdings" pitchFamily="2" charset="2"/>
              <a:buChar char="§"/>
            </a:pPr>
            <a:r>
              <a:rPr lang="en-US" altLang="en-US" sz="2400" b="0" smtClean="0"/>
              <a:t>Various Registrations/ Licenses/ Permits</a:t>
            </a:r>
          </a:p>
          <a:p>
            <a:pPr>
              <a:buFont typeface="Wingdings" pitchFamily="2" charset="2"/>
              <a:buNone/>
            </a:pPr>
            <a:endParaRPr lang="en-US" altLang="en-US" sz="2400" b="0" smtClean="0"/>
          </a:p>
        </p:txBody>
      </p:sp>
      <p:sp>
        <p:nvSpPr>
          <p:cNvPr id="64516" name="Slide Number Placeholder 4"/>
          <p:cNvSpPr>
            <a:spLocks noGrp="1" noChangeArrowheads="1"/>
          </p:cNvSpPr>
          <p:nvPr>
            <p:ph type="sldNum" sz="quarter" idx="12"/>
          </p:nvPr>
        </p:nvSpPr>
        <p:spPr bwMode="auto">
          <a:noFill/>
          <a:ln>
            <a:miter lim="800000"/>
            <a:headEnd/>
            <a:tailEnd/>
          </a:ln>
        </p:spPr>
        <p:txBody>
          <a:bodyPr/>
          <a:lstStyle/>
          <a:p>
            <a:fld id="{5386A07E-60DE-44FF-A4F0-57A282D6B1BA}" type="slidenum">
              <a:rPr lang="en-US" altLang="en-US"/>
              <a:pPr/>
              <a:t>13</a:t>
            </a:fld>
            <a:endParaRPr lang="en-US" altLang="en-US"/>
          </a:p>
        </p:txBody>
      </p:sp>
      <p:sp>
        <p:nvSpPr>
          <p:cNvPr id="47109" name="Footer Placeholder 5">
            <a:extLst>
              <a:ext uri="{FF2B5EF4-FFF2-40B4-BE49-F238E27FC236}">
                <a16:creationId xmlns:a16="http://schemas.microsoft.com/office/drawing/2014/main" xmlns="" id="{14C440BE-5BFA-450A-8A77-31B67B84A96E}"/>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7110" name="Date Placeholder 6">
            <a:extLst>
              <a:ext uri="{FF2B5EF4-FFF2-40B4-BE49-F238E27FC236}">
                <a16:creationId xmlns:a16="http://schemas.microsoft.com/office/drawing/2014/main" xmlns="" id="{B2D1C81A-A628-4BBA-993A-0B3F18B0F11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AC6D5C1B-8206-4337-A43B-EE51C62C5348}"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381000" y="228600"/>
            <a:ext cx="7018338" cy="681038"/>
          </a:xfrm>
        </p:spPr>
        <p:txBody>
          <a:bodyPr/>
          <a:lstStyle/>
          <a:p>
            <a:pPr algn="l"/>
            <a:r>
              <a:rPr lang="en-US" altLang="en-US" smtClean="0">
                <a:solidFill>
                  <a:schemeClr val="tx1"/>
                </a:solidFill>
              </a:rPr>
              <a:t>Credit Appraisal</a:t>
            </a:r>
            <a:br>
              <a:rPr lang="en-US" altLang="en-US" smtClean="0">
                <a:solidFill>
                  <a:schemeClr val="tx1"/>
                </a:solidFill>
              </a:rPr>
            </a:br>
            <a:endParaRPr lang="en-US" altLang="en-US" smtClean="0">
              <a:solidFill>
                <a:schemeClr val="tx1"/>
              </a:solidFill>
            </a:endParaRPr>
          </a:p>
        </p:txBody>
      </p:sp>
      <p:sp>
        <p:nvSpPr>
          <p:cNvPr id="66563" name="Rectangle 3"/>
          <p:cNvSpPr>
            <a:spLocks noGrp="1"/>
          </p:cNvSpPr>
          <p:nvPr>
            <p:ph type="body" idx="1"/>
          </p:nvPr>
        </p:nvSpPr>
        <p:spPr>
          <a:xfrm>
            <a:off x="76200" y="914400"/>
            <a:ext cx="7985125" cy="4419600"/>
          </a:xfrm>
        </p:spPr>
        <p:txBody>
          <a:bodyPr/>
          <a:lstStyle/>
          <a:p>
            <a:pPr marL="742950" indent="-400050">
              <a:lnSpc>
                <a:spcPct val="69000"/>
              </a:lnSpc>
              <a:buSzPct val="100000"/>
              <a:buFont typeface="Wingdings" pitchFamily="2" charset="2"/>
              <a:buChar char="§"/>
            </a:pPr>
            <a:r>
              <a:rPr lang="en-US" altLang="en-US" sz="2400" b="0" smtClean="0"/>
              <a:t>Appraisal – Defined Standard Format, Competent person</a:t>
            </a:r>
          </a:p>
          <a:p>
            <a:pPr marL="742950" indent="-400050">
              <a:lnSpc>
                <a:spcPct val="69000"/>
              </a:lnSpc>
              <a:buSzPct val="100000"/>
              <a:buFont typeface="Wingdings" pitchFamily="2" charset="2"/>
              <a:buChar char="§"/>
            </a:pPr>
            <a:endParaRPr lang="en-US" altLang="en-US" sz="2400" b="0" smtClean="0"/>
          </a:p>
          <a:p>
            <a:pPr marL="742950" indent="-400050">
              <a:lnSpc>
                <a:spcPct val="69000"/>
              </a:lnSpc>
              <a:buSzPct val="100000"/>
              <a:buFont typeface="Wingdings" pitchFamily="2" charset="2"/>
              <a:buChar char="§"/>
            </a:pPr>
            <a:r>
              <a:rPr lang="en-US" altLang="en-US" sz="2400" b="0" smtClean="0"/>
              <a:t>Review </a:t>
            </a:r>
            <a:r>
              <a:rPr lang="en-US" altLang="en-US" sz="2400" smtClean="0"/>
              <a:t>Projections</a:t>
            </a:r>
            <a:r>
              <a:rPr lang="en-US" altLang="en-US" sz="2400" b="0" smtClean="0"/>
              <a:t> – Realistic</a:t>
            </a:r>
          </a:p>
          <a:p>
            <a:pPr marL="742950" indent="-400050">
              <a:lnSpc>
                <a:spcPct val="69000"/>
              </a:lnSpc>
              <a:buSzPct val="100000"/>
              <a:buFont typeface="Wingdings" pitchFamily="2" charset="2"/>
              <a:buChar char="§"/>
            </a:pPr>
            <a:endParaRPr lang="en-US" altLang="en-US" sz="2400" b="0" smtClean="0"/>
          </a:p>
          <a:p>
            <a:pPr marL="742950" indent="-400050">
              <a:lnSpc>
                <a:spcPct val="69000"/>
              </a:lnSpc>
              <a:buSzPct val="100000"/>
              <a:buFont typeface="Wingdings" pitchFamily="2" charset="2"/>
              <a:buChar char="§"/>
            </a:pPr>
            <a:r>
              <a:rPr lang="en-US" altLang="en-US" sz="2400" smtClean="0"/>
              <a:t>CRILIC, CFR Report, CIBIL Report</a:t>
            </a:r>
            <a:r>
              <a:rPr lang="en-US" altLang="en-US" sz="2400" b="0" smtClean="0"/>
              <a:t>, Title clearance report &amp; valuation report</a:t>
            </a:r>
          </a:p>
          <a:p>
            <a:pPr marL="742950" indent="-400050">
              <a:lnSpc>
                <a:spcPct val="69000"/>
              </a:lnSpc>
              <a:buSzPct val="100000"/>
              <a:buFont typeface="Wingdings" pitchFamily="2" charset="2"/>
              <a:buChar char="§"/>
            </a:pPr>
            <a:endParaRPr lang="en-US" altLang="en-US" sz="2400" b="0" smtClean="0"/>
          </a:p>
          <a:p>
            <a:pPr marL="742950" indent="-400050">
              <a:lnSpc>
                <a:spcPct val="69000"/>
              </a:lnSpc>
              <a:buSzPct val="100000"/>
              <a:buFont typeface="Wingdings" pitchFamily="2" charset="2"/>
              <a:buChar char="§"/>
            </a:pPr>
            <a:r>
              <a:rPr lang="en-US" altLang="en-US" sz="2400" smtClean="0"/>
              <a:t>Nature of securities </a:t>
            </a:r>
            <a:r>
              <a:rPr lang="en-US" altLang="en-US" sz="2400" b="0" smtClean="0"/>
              <a:t>(primary/ collateral) offered and to confirm the adequacy of security cover</a:t>
            </a:r>
          </a:p>
          <a:p>
            <a:pPr marL="742950" indent="-400050">
              <a:lnSpc>
                <a:spcPct val="69000"/>
              </a:lnSpc>
              <a:buSzPct val="100000"/>
              <a:buFont typeface="Wingdings" pitchFamily="2" charset="2"/>
              <a:buChar char="§"/>
            </a:pPr>
            <a:endParaRPr lang="en-US" altLang="en-US" sz="2400" b="0" smtClean="0"/>
          </a:p>
          <a:p>
            <a:pPr marL="742950" indent="-400050">
              <a:lnSpc>
                <a:spcPct val="69000"/>
              </a:lnSpc>
              <a:buSzPct val="100000"/>
              <a:buFont typeface="Wingdings" pitchFamily="2" charset="2"/>
              <a:buChar char="§"/>
            </a:pPr>
            <a:r>
              <a:rPr lang="en-US" altLang="en-US" sz="2400" b="0" smtClean="0"/>
              <a:t>Verify that important </a:t>
            </a:r>
            <a:r>
              <a:rPr lang="en-US" altLang="en-US" sz="2400" smtClean="0"/>
              <a:t>financial ratios </a:t>
            </a:r>
            <a:r>
              <a:rPr lang="en-US" altLang="en-US" sz="2400" b="0" smtClean="0"/>
              <a:t>are satisfactory such as</a:t>
            </a:r>
          </a:p>
          <a:p>
            <a:pPr marL="1208088" lvl="2" indent="-400050">
              <a:lnSpc>
                <a:spcPct val="69000"/>
              </a:lnSpc>
              <a:buSzPct val="100000"/>
              <a:buFont typeface="Wingdings" pitchFamily="2" charset="2"/>
              <a:buChar char="§"/>
            </a:pPr>
            <a:r>
              <a:rPr lang="en-US" altLang="en-US" b="0" smtClean="0"/>
              <a:t>Variation in Sales and Profit after Tax</a:t>
            </a:r>
          </a:p>
          <a:p>
            <a:pPr marL="1208088" lvl="2" indent="-400050">
              <a:lnSpc>
                <a:spcPct val="69000"/>
              </a:lnSpc>
              <a:buSzPct val="100000"/>
              <a:buFont typeface="Wingdings" pitchFamily="2" charset="2"/>
              <a:buChar char="§"/>
            </a:pPr>
            <a:r>
              <a:rPr lang="en-US" altLang="en-US" b="0" smtClean="0"/>
              <a:t>Utilisation of installed capacity</a:t>
            </a:r>
          </a:p>
          <a:p>
            <a:pPr marL="1208088" lvl="2" indent="-400050">
              <a:lnSpc>
                <a:spcPct val="69000"/>
              </a:lnSpc>
              <a:buSzPct val="100000"/>
              <a:buFont typeface="Wingdings" pitchFamily="2" charset="2"/>
              <a:buChar char="§"/>
            </a:pPr>
            <a:r>
              <a:rPr lang="en-US" altLang="en-US" b="0" smtClean="0"/>
              <a:t>Debt Equity ratio</a:t>
            </a:r>
          </a:p>
          <a:p>
            <a:pPr marL="1208088" lvl="2" indent="-400050">
              <a:lnSpc>
                <a:spcPct val="69000"/>
              </a:lnSpc>
              <a:buSzPct val="100000"/>
              <a:buFont typeface="Wingdings" pitchFamily="2" charset="2"/>
              <a:buChar char="§"/>
            </a:pPr>
            <a:r>
              <a:rPr lang="en-US" altLang="en-US" b="0" smtClean="0"/>
              <a:t>Debt service Coverage ratio and other ratios</a:t>
            </a:r>
          </a:p>
          <a:p>
            <a:pPr marL="742950" indent="-400050">
              <a:lnSpc>
                <a:spcPct val="69000"/>
              </a:lnSpc>
              <a:buFont typeface="Wingdings" pitchFamily="2" charset="2"/>
              <a:buChar char="§"/>
            </a:pPr>
            <a:endParaRPr lang="en-US" altLang="en-US" sz="2400" b="0" smtClean="0"/>
          </a:p>
          <a:p>
            <a:pPr marL="742950" indent="-400050">
              <a:lnSpc>
                <a:spcPct val="69000"/>
              </a:lnSpc>
              <a:buFont typeface="Wingdings" pitchFamily="2" charset="2"/>
              <a:buChar char="§"/>
            </a:pPr>
            <a:endParaRPr lang="en-US" altLang="en-US" sz="2400" b="0" smtClean="0"/>
          </a:p>
        </p:txBody>
      </p:sp>
      <p:sp>
        <p:nvSpPr>
          <p:cNvPr id="66564" name="Slide Number Placeholder 5"/>
          <p:cNvSpPr>
            <a:spLocks noGrp="1" noChangeArrowheads="1"/>
          </p:cNvSpPr>
          <p:nvPr>
            <p:ph type="sldNum" sz="quarter" idx="12"/>
          </p:nvPr>
        </p:nvSpPr>
        <p:spPr bwMode="auto">
          <a:noFill/>
          <a:ln>
            <a:miter lim="800000"/>
            <a:headEnd/>
            <a:tailEnd/>
          </a:ln>
        </p:spPr>
        <p:txBody>
          <a:bodyPr/>
          <a:lstStyle/>
          <a:p>
            <a:fld id="{FDF48A73-159E-4A05-B618-F81235F739FB}" type="slidenum">
              <a:rPr lang="en-US" altLang="en-US"/>
              <a:pPr/>
              <a:t>14</a:t>
            </a:fld>
            <a:endParaRPr lang="en-US" altLang="en-US"/>
          </a:p>
        </p:txBody>
      </p:sp>
      <p:sp>
        <p:nvSpPr>
          <p:cNvPr id="48133" name="Footer Placeholder 6">
            <a:extLst>
              <a:ext uri="{FF2B5EF4-FFF2-40B4-BE49-F238E27FC236}">
                <a16:creationId xmlns:a16="http://schemas.microsoft.com/office/drawing/2014/main" xmlns="" id="{32F8C4E8-3E54-4ABE-87D4-3AA69F06F6A1}"/>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8134" name="Date Placeholder 7">
            <a:extLst>
              <a:ext uri="{FF2B5EF4-FFF2-40B4-BE49-F238E27FC236}">
                <a16:creationId xmlns:a16="http://schemas.microsoft.com/office/drawing/2014/main" xmlns="" id="{57146DF2-C4E3-4596-8A31-83DA62918E1E}"/>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3BDCE2A-DBD6-4EFF-837B-0AB325779F0F}"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77825" y="228600"/>
            <a:ext cx="6403975" cy="714375"/>
          </a:xfrm>
        </p:spPr>
        <p:txBody>
          <a:bodyPr/>
          <a:lstStyle/>
          <a:p>
            <a:pPr algn="l"/>
            <a:r>
              <a:rPr lang="en-US" altLang="en-US" smtClean="0">
                <a:solidFill>
                  <a:schemeClr val="tx1"/>
                </a:solidFill>
              </a:rPr>
              <a:t>Credit Appraisal</a:t>
            </a:r>
          </a:p>
        </p:txBody>
      </p:sp>
      <p:sp>
        <p:nvSpPr>
          <p:cNvPr id="68611" name="Rectangle 3"/>
          <p:cNvSpPr>
            <a:spLocks noGrp="1"/>
          </p:cNvSpPr>
          <p:nvPr>
            <p:ph type="body" idx="1"/>
          </p:nvPr>
        </p:nvSpPr>
        <p:spPr>
          <a:xfrm>
            <a:off x="304800" y="914400"/>
            <a:ext cx="8382000" cy="3657600"/>
          </a:xfrm>
        </p:spPr>
        <p:txBody>
          <a:bodyPr/>
          <a:lstStyle/>
          <a:p>
            <a:pPr algn="just">
              <a:buSzPct val="100000"/>
              <a:buFont typeface="Wingdings" pitchFamily="2" charset="2"/>
              <a:buChar char="§"/>
            </a:pPr>
            <a:r>
              <a:rPr lang="en-US" altLang="en-US" sz="2400" smtClean="0"/>
              <a:t>Exposure limit </a:t>
            </a:r>
            <a:r>
              <a:rPr lang="en-US" altLang="en-US" sz="2400" b="0" smtClean="0"/>
              <a:t>(including derivative instruments) is within the limits fixed by Bank-group wise, Industry wise &amp; policy of Bank</a:t>
            </a:r>
          </a:p>
          <a:p>
            <a:pPr algn="just">
              <a:buSzPct val="100000"/>
              <a:buFont typeface="Wingdings" pitchFamily="2" charset="2"/>
              <a:buChar char="§"/>
            </a:pPr>
            <a:endParaRPr lang="en-US" altLang="en-US" sz="1100" b="0" smtClean="0"/>
          </a:p>
          <a:p>
            <a:pPr algn="just">
              <a:buSzPct val="100000"/>
              <a:buFont typeface="Wingdings" pitchFamily="2" charset="2"/>
              <a:buChar char="§"/>
            </a:pPr>
            <a:r>
              <a:rPr lang="en-US" altLang="en-US" sz="2400" smtClean="0"/>
              <a:t>Prospects of business</a:t>
            </a:r>
            <a:r>
              <a:rPr lang="en-US" altLang="en-US" sz="2400" b="0" smtClean="0"/>
              <a:t>, sources and periodicity of repayments, evaluation of financial statements, capacity utilization</a:t>
            </a:r>
          </a:p>
          <a:p>
            <a:pPr algn="just">
              <a:buSzPct val="100000"/>
              <a:buFont typeface="Wingdings" pitchFamily="2" charset="2"/>
              <a:buChar char="§"/>
            </a:pPr>
            <a:endParaRPr lang="en-US" altLang="en-US" sz="1100" b="0" smtClean="0"/>
          </a:p>
          <a:p>
            <a:pPr algn="just">
              <a:buSzPct val="100000"/>
              <a:buFont typeface="Wingdings" pitchFamily="2" charset="2"/>
              <a:buChar char="§"/>
            </a:pPr>
            <a:r>
              <a:rPr lang="en-US" altLang="en-US" sz="2400" smtClean="0"/>
              <a:t>Project report- </a:t>
            </a:r>
            <a:r>
              <a:rPr lang="en-US" altLang="en-US" sz="2400" b="0" smtClean="0"/>
              <a:t>Technical and financial data</a:t>
            </a:r>
          </a:p>
          <a:p>
            <a:pPr algn="just">
              <a:buSzPct val="100000"/>
              <a:buFont typeface="Wingdings" pitchFamily="2" charset="2"/>
              <a:buChar char="§"/>
            </a:pPr>
            <a:endParaRPr lang="en-US" altLang="en-US" sz="1600" b="0" smtClean="0"/>
          </a:p>
          <a:p>
            <a:pPr algn="just">
              <a:buSzPct val="100000"/>
              <a:buFont typeface="Wingdings" pitchFamily="2" charset="2"/>
              <a:buChar char="§"/>
            </a:pPr>
            <a:r>
              <a:rPr lang="en-US" altLang="en-US" sz="2400" b="0" smtClean="0"/>
              <a:t>Whether the branch has a policy of maintaining </a:t>
            </a:r>
            <a:r>
              <a:rPr lang="en-US" altLang="en-US" sz="2400" smtClean="0"/>
              <a:t>Rejected Proposals</a:t>
            </a:r>
          </a:p>
          <a:p>
            <a:pPr algn="just">
              <a:buSzPct val="100000"/>
              <a:buFont typeface="Wingdings" pitchFamily="2" charset="2"/>
              <a:buChar char="§"/>
            </a:pPr>
            <a:endParaRPr lang="en-US" altLang="en-US" sz="1400" b="0" smtClean="0"/>
          </a:p>
          <a:p>
            <a:pPr algn="just">
              <a:buSzPct val="100000"/>
              <a:buFont typeface="Wingdings" pitchFamily="2" charset="2"/>
              <a:buChar char="§"/>
            </a:pPr>
            <a:r>
              <a:rPr lang="en-US" altLang="en-US" sz="2400" b="0" smtClean="0"/>
              <a:t>Whether Branch is conducting </a:t>
            </a:r>
            <a:r>
              <a:rPr lang="en-US" altLang="en-US" sz="2400" smtClean="0"/>
              <a:t>credit rating </a:t>
            </a:r>
            <a:r>
              <a:rPr lang="en-US" altLang="en-US" sz="2400" b="0" smtClean="0"/>
              <a:t>of major advances accounts on periodic basis</a:t>
            </a:r>
          </a:p>
          <a:p>
            <a:pPr algn="just">
              <a:buFont typeface="Wingdings" pitchFamily="2" charset="2"/>
              <a:buChar char="§"/>
            </a:pPr>
            <a:endParaRPr lang="en-US" altLang="en-US" sz="2400" b="0" smtClean="0"/>
          </a:p>
        </p:txBody>
      </p:sp>
      <p:sp>
        <p:nvSpPr>
          <p:cNvPr id="68612" name="Slide Number Placeholder 5"/>
          <p:cNvSpPr>
            <a:spLocks noGrp="1" noChangeArrowheads="1"/>
          </p:cNvSpPr>
          <p:nvPr>
            <p:ph type="sldNum" sz="quarter" idx="12"/>
          </p:nvPr>
        </p:nvSpPr>
        <p:spPr bwMode="auto">
          <a:noFill/>
          <a:ln>
            <a:miter lim="800000"/>
            <a:headEnd/>
            <a:tailEnd/>
          </a:ln>
        </p:spPr>
        <p:txBody>
          <a:bodyPr/>
          <a:lstStyle/>
          <a:p>
            <a:fld id="{4610B9D7-246C-441B-A82E-4C591C78E985}" type="slidenum">
              <a:rPr lang="en-US" altLang="en-US"/>
              <a:pPr/>
              <a:t>15</a:t>
            </a:fld>
            <a:endParaRPr lang="en-US" altLang="en-US"/>
          </a:p>
        </p:txBody>
      </p:sp>
      <p:sp>
        <p:nvSpPr>
          <p:cNvPr id="49157" name="Footer Placeholder 6">
            <a:extLst>
              <a:ext uri="{FF2B5EF4-FFF2-40B4-BE49-F238E27FC236}">
                <a16:creationId xmlns:a16="http://schemas.microsoft.com/office/drawing/2014/main" xmlns="" id="{B0F0AF53-558F-4D54-A513-FF78CCCC3390}"/>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9158" name="Date Placeholder 7">
            <a:extLst>
              <a:ext uri="{FF2B5EF4-FFF2-40B4-BE49-F238E27FC236}">
                <a16:creationId xmlns:a16="http://schemas.microsoft.com/office/drawing/2014/main" xmlns="" id="{79465DD2-E746-403F-B9AA-F7F84D944AA0}"/>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961B189-8798-4BB8-9C50-44C8618BE8B4}"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49263" y="107950"/>
            <a:ext cx="7170737" cy="577850"/>
          </a:xfrm>
        </p:spPr>
        <p:txBody>
          <a:bodyPr/>
          <a:lstStyle/>
          <a:p>
            <a:pPr algn="l"/>
            <a:r>
              <a:rPr lang="en-US" altLang="en-US" smtClean="0">
                <a:solidFill>
                  <a:schemeClr val="tx1"/>
                </a:solidFill>
              </a:rPr>
              <a:t>Sanctioning/Disbursement</a:t>
            </a:r>
          </a:p>
        </p:txBody>
      </p:sp>
      <p:sp>
        <p:nvSpPr>
          <p:cNvPr id="17411" name="Rectangle 3">
            <a:extLst>
              <a:ext uri="{FF2B5EF4-FFF2-40B4-BE49-F238E27FC236}">
                <a16:creationId xmlns:a16="http://schemas.microsoft.com/office/drawing/2014/main" xmlns="" id="{E5A4867F-17D2-4209-AD6E-296C3F0EE7AD}"/>
              </a:ext>
            </a:extLst>
          </p:cNvPr>
          <p:cNvSpPr>
            <a:spLocks noGrp="1" noChangeArrowheads="1"/>
          </p:cNvSpPr>
          <p:nvPr>
            <p:ph type="body" idx="1"/>
          </p:nvPr>
        </p:nvSpPr>
        <p:spPr>
          <a:xfrm>
            <a:off x="304800" y="762000"/>
            <a:ext cx="8610600" cy="4267200"/>
          </a:xfrm>
        </p:spPr>
        <p:txBody>
          <a:bodyPr rtlCol="0">
            <a:noAutofit/>
          </a:bodyPr>
          <a:lstStyle/>
          <a:p>
            <a:pPr marL="341313" indent="-341313" algn="just">
              <a:lnSpc>
                <a:spcPct val="100000"/>
              </a:lnSpc>
              <a:spcAft>
                <a:spcPts val="0"/>
              </a:spcAft>
              <a:buSzPct val="100000"/>
              <a:buFont typeface="Wingdings" pitchFamily="2" charset="2"/>
              <a:buChar char="§"/>
              <a:defRPr/>
            </a:pPr>
            <a:r>
              <a:rPr lang="en-US" sz="2400" b="0" dirty="0"/>
              <a:t>Proposal - </a:t>
            </a:r>
            <a:r>
              <a:rPr lang="en-US" sz="2400" dirty="0"/>
              <a:t>appropriate </a:t>
            </a:r>
            <a:r>
              <a:rPr lang="en-US" sz="2400" dirty="0" err="1"/>
              <a:t>authorisation</a:t>
            </a:r>
            <a:r>
              <a:rPr lang="en-US" sz="2400" dirty="0"/>
              <a:t> </a:t>
            </a:r>
            <a:endParaRPr lang="en-US" sz="2400" b="0" dirty="0"/>
          </a:p>
          <a:p>
            <a:pPr marL="341313" indent="-341313" algn="just">
              <a:lnSpc>
                <a:spcPct val="100000"/>
              </a:lnSpc>
              <a:spcAft>
                <a:spcPts val="0"/>
              </a:spcAft>
              <a:buSzPct val="100000"/>
              <a:buFont typeface="Wingdings" pitchFamily="2" charset="2"/>
              <a:buChar char="§"/>
              <a:defRPr/>
            </a:pPr>
            <a:endParaRPr lang="en-US" sz="1100" b="0" dirty="0"/>
          </a:p>
          <a:p>
            <a:pPr marL="341313" indent="-341313" algn="just">
              <a:lnSpc>
                <a:spcPct val="100000"/>
              </a:lnSpc>
              <a:spcAft>
                <a:spcPts val="0"/>
              </a:spcAft>
              <a:buSzPct val="100000"/>
              <a:buFont typeface="Wingdings" pitchFamily="2" charset="2"/>
              <a:buChar char="§"/>
              <a:defRPr/>
            </a:pPr>
            <a:r>
              <a:rPr lang="en-US" sz="2400" b="0" dirty="0"/>
              <a:t>Recommendations are properly documented and noted</a:t>
            </a:r>
          </a:p>
          <a:p>
            <a:pPr marL="341313" indent="-341313" algn="just">
              <a:lnSpc>
                <a:spcPct val="100000"/>
              </a:lnSpc>
              <a:spcAft>
                <a:spcPts val="0"/>
              </a:spcAft>
              <a:buSzPct val="100000"/>
              <a:buFont typeface="Wingdings" pitchFamily="2" charset="2"/>
              <a:buChar char="§"/>
              <a:defRPr/>
            </a:pPr>
            <a:endParaRPr lang="en-US" sz="1100" b="0" dirty="0"/>
          </a:p>
          <a:p>
            <a:pPr marL="341313" indent="-341313" algn="just">
              <a:lnSpc>
                <a:spcPct val="100000"/>
              </a:lnSpc>
              <a:spcAft>
                <a:spcPts val="0"/>
              </a:spcAft>
              <a:buSzPct val="100000"/>
              <a:buFont typeface="Wingdings" pitchFamily="2" charset="2"/>
              <a:buChar char="§"/>
              <a:defRPr/>
            </a:pPr>
            <a:r>
              <a:rPr lang="en-US" sz="2400" b="0" dirty="0"/>
              <a:t>Limits sanctioned are </a:t>
            </a:r>
            <a:r>
              <a:rPr lang="en-US" sz="2400" dirty="0"/>
              <a:t>within the discretionary </a:t>
            </a:r>
            <a:r>
              <a:rPr lang="en-US" sz="2400" b="0" dirty="0"/>
              <a:t>powers of the sanctioning authority</a:t>
            </a:r>
          </a:p>
          <a:p>
            <a:pPr marL="341313" indent="-341313" algn="just">
              <a:lnSpc>
                <a:spcPct val="100000"/>
              </a:lnSpc>
              <a:spcAft>
                <a:spcPts val="0"/>
              </a:spcAft>
              <a:buSzPct val="100000"/>
              <a:buFont typeface="Wingdings" pitchFamily="2" charset="2"/>
              <a:buChar char="§"/>
              <a:defRPr/>
            </a:pPr>
            <a:endParaRPr lang="en-US" sz="2400" b="0" dirty="0"/>
          </a:p>
          <a:p>
            <a:pPr marL="341313" indent="-341313" algn="just">
              <a:lnSpc>
                <a:spcPct val="100000"/>
              </a:lnSpc>
              <a:spcAft>
                <a:spcPts val="0"/>
              </a:spcAft>
              <a:buSzPct val="100000"/>
              <a:buFont typeface="Wingdings" pitchFamily="2" charset="2"/>
              <a:buChar char="§"/>
              <a:defRPr/>
            </a:pPr>
            <a:r>
              <a:rPr lang="en-US" sz="2400" b="0" dirty="0"/>
              <a:t>Pre disbursement unit </a:t>
            </a:r>
            <a:r>
              <a:rPr lang="en-US" sz="2400" dirty="0"/>
              <a:t>inspection </a:t>
            </a:r>
            <a:r>
              <a:rPr lang="en-US" sz="2400" b="0" dirty="0"/>
              <a:t>has been carried out &amp; report held on record</a:t>
            </a:r>
          </a:p>
          <a:p>
            <a:pPr marL="341313" indent="-341313" algn="just">
              <a:lnSpc>
                <a:spcPct val="100000"/>
              </a:lnSpc>
              <a:spcAft>
                <a:spcPts val="0"/>
              </a:spcAft>
              <a:buSzPct val="100000"/>
              <a:buFont typeface="Wingdings" pitchFamily="2" charset="2"/>
              <a:buChar char="§"/>
              <a:defRPr/>
            </a:pPr>
            <a:endParaRPr lang="en-US" sz="2400" dirty="0"/>
          </a:p>
          <a:p>
            <a:pPr marL="341313" indent="-341313" algn="just">
              <a:lnSpc>
                <a:spcPct val="100000"/>
              </a:lnSpc>
              <a:spcAft>
                <a:spcPts val="0"/>
              </a:spcAft>
              <a:buSzPct val="100000"/>
              <a:buFont typeface="Wingdings" pitchFamily="2" charset="2"/>
              <a:buChar char="§"/>
              <a:defRPr/>
            </a:pPr>
            <a:r>
              <a:rPr lang="en-US" sz="2400" dirty="0" err="1"/>
              <a:t>Adhoc</a:t>
            </a:r>
            <a:r>
              <a:rPr lang="en-US" sz="2400" dirty="0"/>
              <a:t> limits (increase) </a:t>
            </a:r>
            <a:r>
              <a:rPr lang="en-US" sz="2400" b="0" dirty="0"/>
              <a:t>given to borrower for temporary/ seasonal/ peak periods– whether within the discretionary power, reported to controlling authorities and whether liquidated in time</a:t>
            </a:r>
          </a:p>
          <a:p>
            <a:pPr marL="0" indent="0">
              <a:lnSpc>
                <a:spcPct val="100000"/>
              </a:lnSpc>
              <a:spcAft>
                <a:spcPts val="0"/>
              </a:spcAft>
              <a:buFont typeface="Wingdings" pitchFamily="2" charset="2"/>
              <a:buChar char="§"/>
              <a:defRPr/>
            </a:pPr>
            <a:endParaRPr lang="en-US" sz="2400" b="0" dirty="0"/>
          </a:p>
          <a:p>
            <a:pPr marL="0" indent="0">
              <a:lnSpc>
                <a:spcPct val="100000"/>
              </a:lnSpc>
              <a:spcAft>
                <a:spcPts val="0"/>
              </a:spcAft>
              <a:buFont typeface="Wingdings" pitchFamily="2" charset="2"/>
              <a:buChar char="§"/>
              <a:defRPr/>
            </a:pPr>
            <a:endParaRPr lang="en-US" sz="2400" b="0" dirty="0"/>
          </a:p>
        </p:txBody>
      </p:sp>
      <p:sp>
        <p:nvSpPr>
          <p:cNvPr id="70660" name="Slide Number Placeholder 4"/>
          <p:cNvSpPr>
            <a:spLocks noGrp="1" noChangeArrowheads="1"/>
          </p:cNvSpPr>
          <p:nvPr>
            <p:ph type="sldNum" sz="quarter" idx="12"/>
          </p:nvPr>
        </p:nvSpPr>
        <p:spPr bwMode="auto">
          <a:noFill/>
          <a:ln>
            <a:miter lim="800000"/>
            <a:headEnd/>
            <a:tailEnd/>
          </a:ln>
        </p:spPr>
        <p:txBody>
          <a:bodyPr/>
          <a:lstStyle/>
          <a:p>
            <a:fld id="{B8F3DF03-1467-4A9A-BD1B-64222FB5C145}" type="slidenum">
              <a:rPr lang="en-US" altLang="en-US"/>
              <a:pPr/>
              <a:t>16</a:t>
            </a:fld>
            <a:endParaRPr lang="en-US" altLang="en-US"/>
          </a:p>
        </p:txBody>
      </p:sp>
      <p:sp>
        <p:nvSpPr>
          <p:cNvPr id="50181" name="Footer Placeholder 5">
            <a:extLst>
              <a:ext uri="{FF2B5EF4-FFF2-40B4-BE49-F238E27FC236}">
                <a16:creationId xmlns:a16="http://schemas.microsoft.com/office/drawing/2014/main" xmlns="" id="{F5AAEB04-F4D7-41DE-A840-887B28C1D663}"/>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0182" name="Date Placeholder 6">
            <a:extLst>
              <a:ext uri="{FF2B5EF4-FFF2-40B4-BE49-F238E27FC236}">
                <a16:creationId xmlns:a16="http://schemas.microsoft.com/office/drawing/2014/main" xmlns="" id="{B24B8216-273A-4026-B3E0-1142723A199C}"/>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6A27CDBB-D6FB-46B7-A324-00DD93E5E79D}"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73063" y="76200"/>
            <a:ext cx="7094537" cy="838200"/>
          </a:xfrm>
        </p:spPr>
        <p:txBody>
          <a:bodyPr/>
          <a:lstStyle/>
          <a:p>
            <a:pPr algn="l"/>
            <a:r>
              <a:rPr lang="en-US" altLang="en-US" smtClean="0">
                <a:solidFill>
                  <a:schemeClr val="tx1"/>
                </a:solidFill>
              </a:rPr>
              <a:t>Sanctioning/Disbursement</a:t>
            </a:r>
          </a:p>
        </p:txBody>
      </p:sp>
      <p:sp>
        <p:nvSpPr>
          <p:cNvPr id="72707" name="Rectangle 3"/>
          <p:cNvSpPr>
            <a:spLocks noGrp="1"/>
          </p:cNvSpPr>
          <p:nvPr>
            <p:ph type="body" idx="1"/>
          </p:nvPr>
        </p:nvSpPr>
        <p:spPr>
          <a:xfrm>
            <a:off x="320675" y="838200"/>
            <a:ext cx="8366125" cy="4876800"/>
          </a:xfrm>
        </p:spPr>
        <p:txBody>
          <a:bodyPr/>
          <a:lstStyle/>
          <a:p>
            <a:pPr marL="457200" indent="-457200" algn="just">
              <a:lnSpc>
                <a:spcPct val="79000"/>
              </a:lnSpc>
              <a:buSzPct val="100000"/>
              <a:buFont typeface="Wingdings" pitchFamily="2" charset="2"/>
              <a:buChar char="§"/>
            </a:pPr>
            <a:r>
              <a:rPr lang="en-US" altLang="en-US" sz="2400" b="0" smtClean="0"/>
              <a:t>Verify that disbursement done only after compliance of all terms &amp; conditions of sanction letter</a:t>
            </a:r>
          </a:p>
          <a:p>
            <a:pPr marL="457200" indent="-457200" algn="just">
              <a:lnSpc>
                <a:spcPct val="79000"/>
              </a:lnSpc>
              <a:buSzPct val="100000"/>
              <a:buFont typeface="Wingdings" pitchFamily="2" charset="2"/>
              <a:buChar char="§"/>
            </a:pPr>
            <a:endParaRPr lang="en-US" altLang="en-US" sz="2000" b="0" smtClean="0"/>
          </a:p>
          <a:p>
            <a:pPr marL="457200" indent="-457200" algn="just">
              <a:lnSpc>
                <a:spcPct val="79000"/>
              </a:lnSpc>
              <a:buSzPct val="100000"/>
              <a:buFont typeface="Wingdings" pitchFamily="2" charset="2"/>
              <a:buChar char="§"/>
            </a:pPr>
            <a:r>
              <a:rPr lang="en-US" altLang="en-US" sz="2400" smtClean="0"/>
              <a:t>Unconditional</a:t>
            </a:r>
            <a:r>
              <a:rPr lang="en-US" altLang="en-US" sz="2400" b="0" smtClean="0"/>
              <a:t> Acceptance of the borrower confirming the terms &amp; conditions of sanction is obtained</a:t>
            </a:r>
          </a:p>
          <a:p>
            <a:pPr marL="457200" indent="-457200" algn="just">
              <a:lnSpc>
                <a:spcPct val="79000"/>
              </a:lnSpc>
              <a:buSzPct val="100000"/>
              <a:buFont typeface="Wingdings" pitchFamily="2" charset="2"/>
              <a:buChar char="§"/>
            </a:pPr>
            <a:endParaRPr lang="en-US" altLang="en-US" sz="1200" b="0" smtClean="0"/>
          </a:p>
          <a:p>
            <a:pPr marL="457200" indent="-457200" algn="just">
              <a:lnSpc>
                <a:spcPct val="79000"/>
              </a:lnSpc>
              <a:buSzPct val="100000"/>
              <a:buFont typeface="Wingdings" pitchFamily="2" charset="2"/>
              <a:buChar char="§"/>
            </a:pPr>
            <a:r>
              <a:rPr lang="en-US" altLang="en-US" sz="2400" b="0" smtClean="0"/>
              <a:t>Treatment of Creditors for calculation of DP. Based on Sanction</a:t>
            </a:r>
          </a:p>
          <a:p>
            <a:pPr marL="457200" indent="-457200" algn="just">
              <a:lnSpc>
                <a:spcPct val="79000"/>
              </a:lnSpc>
              <a:buSzPct val="100000"/>
              <a:buFont typeface="Wingdings" pitchFamily="2" charset="2"/>
              <a:buChar char="§"/>
            </a:pPr>
            <a:endParaRPr lang="en-US" altLang="en-US" sz="1200" b="0" smtClean="0"/>
          </a:p>
          <a:p>
            <a:pPr marL="457200" indent="-457200" algn="just">
              <a:lnSpc>
                <a:spcPct val="79000"/>
              </a:lnSpc>
              <a:buSzPct val="100000"/>
              <a:buFont typeface="Wingdings" pitchFamily="2" charset="2"/>
              <a:buChar char="§"/>
            </a:pPr>
            <a:r>
              <a:rPr lang="en-US" altLang="en-US" sz="2400" b="0" smtClean="0"/>
              <a:t>Verify Margin Money to be brought by borrower</a:t>
            </a:r>
          </a:p>
          <a:p>
            <a:pPr marL="457200" indent="-457200" algn="just">
              <a:lnSpc>
                <a:spcPct val="79000"/>
              </a:lnSpc>
              <a:buSzPct val="100000"/>
              <a:buFont typeface="Wingdings" pitchFamily="2" charset="2"/>
              <a:buChar char="§"/>
            </a:pPr>
            <a:endParaRPr lang="en-US" altLang="en-US" sz="1400" b="0" smtClean="0"/>
          </a:p>
          <a:p>
            <a:pPr marL="457200" indent="-457200" algn="just">
              <a:lnSpc>
                <a:spcPct val="79000"/>
              </a:lnSpc>
              <a:buSzPct val="100000"/>
              <a:buFont typeface="Wingdings" pitchFamily="2" charset="2"/>
              <a:buChar char="§"/>
            </a:pPr>
            <a:r>
              <a:rPr lang="en-US" altLang="en-US" sz="2400" b="0" smtClean="0"/>
              <a:t>Verify processing fees and other charges as stipulated is charged</a:t>
            </a:r>
          </a:p>
          <a:p>
            <a:pPr marL="457200" indent="-457200" algn="just">
              <a:lnSpc>
                <a:spcPct val="79000"/>
              </a:lnSpc>
              <a:buFont typeface="Wingdings" pitchFamily="2" charset="2"/>
              <a:buChar char="§"/>
            </a:pPr>
            <a:endParaRPr lang="en-US" altLang="en-US" sz="2400" smtClean="0"/>
          </a:p>
        </p:txBody>
      </p:sp>
      <p:sp>
        <p:nvSpPr>
          <p:cNvPr id="72708" name="Slide Number Placeholder 4"/>
          <p:cNvSpPr>
            <a:spLocks noGrp="1" noChangeArrowheads="1"/>
          </p:cNvSpPr>
          <p:nvPr>
            <p:ph type="sldNum" sz="quarter" idx="12"/>
          </p:nvPr>
        </p:nvSpPr>
        <p:spPr bwMode="auto">
          <a:noFill/>
          <a:ln>
            <a:miter lim="800000"/>
            <a:headEnd/>
            <a:tailEnd/>
          </a:ln>
        </p:spPr>
        <p:txBody>
          <a:bodyPr/>
          <a:lstStyle/>
          <a:p>
            <a:fld id="{DC263E72-A22C-486C-89EF-6076FE1B91C7}" type="slidenum">
              <a:rPr lang="en-US" altLang="en-US"/>
              <a:pPr/>
              <a:t>17</a:t>
            </a:fld>
            <a:endParaRPr lang="en-US" altLang="en-US"/>
          </a:p>
        </p:txBody>
      </p:sp>
      <p:sp>
        <p:nvSpPr>
          <p:cNvPr id="51205" name="Footer Placeholder 5">
            <a:extLst>
              <a:ext uri="{FF2B5EF4-FFF2-40B4-BE49-F238E27FC236}">
                <a16:creationId xmlns:a16="http://schemas.microsoft.com/office/drawing/2014/main" xmlns="" id="{AFCD2469-40F8-4142-A457-BBAAC0E69F6D}"/>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1206" name="Date Placeholder 6">
            <a:extLst>
              <a:ext uri="{FF2B5EF4-FFF2-40B4-BE49-F238E27FC236}">
                <a16:creationId xmlns:a16="http://schemas.microsoft.com/office/drawing/2014/main" xmlns="" id="{EFC88E0A-063C-47E0-8A57-E2A905198448}"/>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633587A9-C9AB-4EF2-AD82-570BFA9A7D59}"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04800" y="228600"/>
            <a:ext cx="5029200" cy="646113"/>
          </a:xfrm>
        </p:spPr>
        <p:txBody>
          <a:bodyPr/>
          <a:lstStyle/>
          <a:p>
            <a:r>
              <a:rPr lang="en-US" altLang="en-US" smtClean="0">
                <a:solidFill>
                  <a:schemeClr val="tx1"/>
                </a:solidFill>
              </a:rPr>
              <a:t>Documentation</a:t>
            </a:r>
          </a:p>
        </p:txBody>
      </p:sp>
      <p:sp>
        <p:nvSpPr>
          <p:cNvPr id="74755" name="Rectangle 3"/>
          <p:cNvSpPr>
            <a:spLocks noGrp="1"/>
          </p:cNvSpPr>
          <p:nvPr>
            <p:ph type="body" idx="1"/>
          </p:nvPr>
        </p:nvSpPr>
        <p:spPr>
          <a:xfrm>
            <a:off x="304800" y="914400"/>
            <a:ext cx="8518525" cy="3962400"/>
          </a:xfrm>
        </p:spPr>
        <p:txBody>
          <a:bodyPr/>
          <a:lstStyle/>
          <a:p>
            <a:pPr marL="341313" indent="-341313" algn="just">
              <a:lnSpc>
                <a:spcPct val="79000"/>
              </a:lnSpc>
              <a:buSzPct val="100000"/>
              <a:buFont typeface="Wingdings" pitchFamily="2" charset="2"/>
              <a:buChar char="§"/>
            </a:pPr>
            <a:r>
              <a:rPr lang="en-US" altLang="en-US" sz="2400" b="0" smtClean="0"/>
              <a:t>All loan documents, as required by the sanction letter and loan policy have been executed (e.g. DP Note, loan Agreement, Letter of guarantee, Hypothecation Agreement, etc)</a:t>
            </a:r>
          </a:p>
          <a:p>
            <a:pPr marL="341313" indent="-341313" algn="just">
              <a:lnSpc>
                <a:spcPct val="79000"/>
              </a:lnSpc>
              <a:buSzPct val="100000"/>
              <a:buFont typeface="Wingdings" pitchFamily="2" charset="2"/>
              <a:buChar char="§"/>
            </a:pPr>
            <a:endParaRPr lang="en-US" altLang="en-US" sz="1100" b="0" smtClean="0"/>
          </a:p>
          <a:p>
            <a:pPr marL="341313" indent="-341313" algn="just">
              <a:lnSpc>
                <a:spcPct val="79000"/>
              </a:lnSpc>
              <a:buSzPct val="100000"/>
              <a:buFont typeface="Wingdings" pitchFamily="2" charset="2"/>
              <a:buChar char="§"/>
            </a:pPr>
            <a:r>
              <a:rPr lang="en-US" altLang="en-US" sz="2400" b="0" smtClean="0"/>
              <a:t>Loan documents are properly executed and approved by legal expert, if required – whether appropriately </a:t>
            </a:r>
            <a:r>
              <a:rPr lang="en-US" altLang="en-US" sz="2400" smtClean="0"/>
              <a:t>stamped</a:t>
            </a:r>
          </a:p>
          <a:p>
            <a:pPr marL="341313" indent="-341313" algn="just">
              <a:lnSpc>
                <a:spcPct val="79000"/>
              </a:lnSpc>
              <a:buSzPct val="100000"/>
              <a:buFont typeface="Wingdings" pitchFamily="2" charset="2"/>
              <a:buChar char="§"/>
            </a:pPr>
            <a:endParaRPr lang="en-US" altLang="en-US" sz="1400" b="0" smtClean="0"/>
          </a:p>
          <a:p>
            <a:pPr marL="341313" indent="-341313" algn="just">
              <a:lnSpc>
                <a:spcPct val="79000"/>
              </a:lnSpc>
              <a:buSzPct val="100000"/>
              <a:buFont typeface="Wingdings" pitchFamily="2" charset="2"/>
              <a:buChar char="§"/>
            </a:pPr>
            <a:r>
              <a:rPr lang="en-US" altLang="en-US" sz="2400" b="0" smtClean="0"/>
              <a:t>Fresh loan documents are obtained on change in limit, change in the constitution of the borrower </a:t>
            </a:r>
          </a:p>
          <a:p>
            <a:pPr marL="341313" indent="-341313" algn="just">
              <a:lnSpc>
                <a:spcPct val="79000"/>
              </a:lnSpc>
              <a:buSzPct val="100000"/>
              <a:buFont typeface="Wingdings" pitchFamily="2" charset="2"/>
              <a:buChar char="§"/>
            </a:pPr>
            <a:endParaRPr lang="en-US" altLang="en-US" sz="2400" b="0" smtClean="0"/>
          </a:p>
          <a:p>
            <a:pPr marL="341313" indent="-341313" algn="just">
              <a:lnSpc>
                <a:spcPct val="79000"/>
              </a:lnSpc>
              <a:buSzPct val="100000"/>
              <a:buFont typeface="Wingdings" pitchFamily="2" charset="2"/>
              <a:buChar char="§"/>
            </a:pPr>
            <a:r>
              <a:rPr lang="en-US" altLang="en-US" sz="2400" b="0" smtClean="0"/>
              <a:t>Original agreement, share certificate, title deeds, title clearance certificate valuation report are held on record</a:t>
            </a:r>
          </a:p>
          <a:p>
            <a:pPr marL="341313" indent="-341313" algn="just">
              <a:lnSpc>
                <a:spcPct val="79000"/>
              </a:lnSpc>
              <a:buSzPct val="100000"/>
              <a:buFont typeface="Wingdings" pitchFamily="2" charset="2"/>
              <a:buChar char="§"/>
            </a:pPr>
            <a:endParaRPr lang="en-US" altLang="en-US" sz="2400" b="0" smtClean="0"/>
          </a:p>
          <a:p>
            <a:pPr marL="341313" indent="-341313" algn="just">
              <a:lnSpc>
                <a:spcPct val="79000"/>
              </a:lnSpc>
              <a:buSzPct val="100000"/>
              <a:buFont typeface="Wingdings" pitchFamily="2" charset="2"/>
              <a:buChar char="§"/>
            </a:pPr>
            <a:r>
              <a:rPr lang="en-US" altLang="en-US" sz="2400" b="0" smtClean="0"/>
              <a:t>Documents should not be blank or incomplete &amp; there should be no overwriting, changes, different inks etc.</a:t>
            </a:r>
          </a:p>
        </p:txBody>
      </p:sp>
      <p:sp>
        <p:nvSpPr>
          <p:cNvPr id="74756" name="Slide Number Placeholder 5"/>
          <p:cNvSpPr>
            <a:spLocks noGrp="1" noChangeArrowheads="1"/>
          </p:cNvSpPr>
          <p:nvPr>
            <p:ph type="sldNum" sz="quarter" idx="12"/>
          </p:nvPr>
        </p:nvSpPr>
        <p:spPr bwMode="auto">
          <a:noFill/>
          <a:ln>
            <a:miter lim="800000"/>
            <a:headEnd/>
            <a:tailEnd/>
          </a:ln>
        </p:spPr>
        <p:txBody>
          <a:bodyPr/>
          <a:lstStyle/>
          <a:p>
            <a:fld id="{55125B0E-2F0F-4109-9AE1-828F55A46A71}" type="slidenum">
              <a:rPr lang="en-US" altLang="en-US"/>
              <a:pPr/>
              <a:t>18</a:t>
            </a:fld>
            <a:endParaRPr lang="en-US" altLang="en-US"/>
          </a:p>
        </p:txBody>
      </p:sp>
      <p:sp>
        <p:nvSpPr>
          <p:cNvPr id="52229" name="Footer Placeholder 6">
            <a:extLst>
              <a:ext uri="{FF2B5EF4-FFF2-40B4-BE49-F238E27FC236}">
                <a16:creationId xmlns:a16="http://schemas.microsoft.com/office/drawing/2014/main" xmlns="" id="{498AE3F4-47C9-45A3-AFCF-DAFC83CEE844}"/>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2230" name="Date Placeholder 7">
            <a:extLst>
              <a:ext uri="{FF2B5EF4-FFF2-40B4-BE49-F238E27FC236}">
                <a16:creationId xmlns:a16="http://schemas.microsoft.com/office/drawing/2014/main" xmlns="" id="{8F7162E1-6BC1-418A-BEED-0DAE00F605A4}"/>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9678CB63-FF84-4E7B-BF1E-E4F1971AAEBD}"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304800" y="228600"/>
            <a:ext cx="4953000" cy="782638"/>
          </a:xfrm>
        </p:spPr>
        <p:txBody>
          <a:bodyPr/>
          <a:lstStyle/>
          <a:p>
            <a:pPr algn="l"/>
            <a:r>
              <a:rPr lang="en-US" altLang="en-US" smtClean="0">
                <a:solidFill>
                  <a:schemeClr val="tx1"/>
                </a:solidFill>
              </a:rPr>
              <a:t>Documentation</a:t>
            </a:r>
          </a:p>
        </p:txBody>
      </p:sp>
      <p:sp>
        <p:nvSpPr>
          <p:cNvPr id="76803" name="Rectangle 3"/>
          <p:cNvSpPr>
            <a:spLocks noGrp="1"/>
          </p:cNvSpPr>
          <p:nvPr>
            <p:ph type="body" idx="4294967295"/>
          </p:nvPr>
        </p:nvSpPr>
        <p:spPr>
          <a:xfrm>
            <a:off x="304800" y="914400"/>
            <a:ext cx="8670925" cy="4267200"/>
          </a:xfrm>
        </p:spPr>
        <p:txBody>
          <a:bodyPr/>
          <a:lstStyle/>
          <a:p>
            <a:pPr marL="457200" indent="-457200">
              <a:lnSpc>
                <a:spcPct val="79000"/>
              </a:lnSpc>
              <a:buSzPct val="100000"/>
              <a:buFont typeface="Wingdings" pitchFamily="2" charset="2"/>
              <a:buChar char="§"/>
            </a:pPr>
            <a:r>
              <a:rPr lang="en-US" altLang="en-US" sz="2400" b="0" smtClean="0"/>
              <a:t>Original documents are kept in safe custody</a:t>
            </a:r>
          </a:p>
          <a:p>
            <a:pPr marL="457200" indent="-457200">
              <a:lnSpc>
                <a:spcPct val="79000"/>
              </a:lnSpc>
              <a:buSzPct val="100000"/>
              <a:buFont typeface="Wingdings" pitchFamily="2" charset="2"/>
              <a:buChar char="§"/>
            </a:pPr>
            <a:endParaRPr lang="en-US" altLang="en-US" sz="1400" b="0" smtClean="0"/>
          </a:p>
          <a:p>
            <a:pPr marL="457200" indent="-457200">
              <a:lnSpc>
                <a:spcPct val="79000"/>
              </a:lnSpc>
              <a:buSzPct val="100000"/>
              <a:buFont typeface="Wingdings" pitchFamily="2" charset="2"/>
              <a:buChar char="§"/>
            </a:pPr>
            <a:r>
              <a:rPr lang="en-US" altLang="en-US" sz="2400" b="0" smtClean="0"/>
              <a:t>Charge on securities offered have been registered with registrar of companies/ appropriate authority (RTO, Mortgage Registration)</a:t>
            </a:r>
          </a:p>
          <a:p>
            <a:pPr marL="457200" indent="-457200">
              <a:lnSpc>
                <a:spcPct val="79000"/>
              </a:lnSpc>
              <a:buSzPct val="100000"/>
              <a:buFont typeface="Wingdings" pitchFamily="2" charset="2"/>
              <a:buChar char="§"/>
            </a:pPr>
            <a:endParaRPr lang="en-US" altLang="en-US" sz="1400" b="0" smtClean="0"/>
          </a:p>
          <a:p>
            <a:pPr marL="457200" indent="-457200">
              <a:lnSpc>
                <a:spcPct val="79000"/>
              </a:lnSpc>
              <a:buSzPct val="100000"/>
              <a:buFont typeface="Wingdings" pitchFamily="2" charset="2"/>
              <a:buChar char="§"/>
            </a:pPr>
            <a:r>
              <a:rPr lang="en-US" altLang="en-US" sz="2400" b="0" smtClean="0"/>
              <a:t>In case negative lien is marked in case of property then NOC of housing society should be on record</a:t>
            </a:r>
          </a:p>
          <a:p>
            <a:pPr marL="457200" indent="-457200">
              <a:lnSpc>
                <a:spcPct val="79000"/>
              </a:lnSpc>
              <a:buSzPct val="100000"/>
              <a:buFont typeface="Wingdings" pitchFamily="2" charset="2"/>
              <a:buChar char="§"/>
            </a:pPr>
            <a:endParaRPr lang="en-US" altLang="en-US" sz="1400" b="0" smtClean="0"/>
          </a:p>
          <a:p>
            <a:pPr marL="457200" indent="-457200">
              <a:lnSpc>
                <a:spcPct val="79000"/>
              </a:lnSpc>
              <a:buSzPct val="100000"/>
              <a:buFont typeface="Wingdings" pitchFamily="2" charset="2"/>
              <a:buChar char="§"/>
            </a:pPr>
            <a:r>
              <a:rPr lang="en-US" altLang="en-US" sz="2400" b="0" smtClean="0"/>
              <a:t>Memorandum and Articles of Association or proof of constitution of the borrower</a:t>
            </a:r>
          </a:p>
          <a:p>
            <a:pPr marL="457200" indent="-457200">
              <a:lnSpc>
                <a:spcPct val="79000"/>
              </a:lnSpc>
              <a:buSzPct val="100000"/>
              <a:buFont typeface="Wingdings" pitchFamily="2" charset="2"/>
              <a:buChar char="§"/>
            </a:pPr>
            <a:endParaRPr lang="en-US" altLang="en-US" sz="1400" b="0" smtClean="0"/>
          </a:p>
          <a:p>
            <a:pPr marL="457200" indent="-457200">
              <a:lnSpc>
                <a:spcPct val="79000"/>
              </a:lnSpc>
              <a:buSzPct val="100000"/>
              <a:buFont typeface="Wingdings" pitchFamily="2" charset="2"/>
              <a:buChar char="§"/>
            </a:pPr>
            <a:r>
              <a:rPr lang="en-US" altLang="en-US" sz="2400" b="0" smtClean="0"/>
              <a:t>Special Documentation for Consortium/ Multiple Banking advances</a:t>
            </a:r>
          </a:p>
          <a:p>
            <a:pPr marL="457200" indent="-457200">
              <a:lnSpc>
                <a:spcPct val="79000"/>
              </a:lnSpc>
              <a:buSzPct val="100000"/>
              <a:buFont typeface="Wingdings" pitchFamily="2" charset="2"/>
              <a:buChar char="§"/>
            </a:pPr>
            <a:endParaRPr lang="en-US" altLang="en-US" sz="1400" b="0" smtClean="0"/>
          </a:p>
          <a:p>
            <a:pPr marL="457200" indent="-457200">
              <a:lnSpc>
                <a:spcPct val="79000"/>
              </a:lnSpc>
              <a:buSzPct val="100000"/>
              <a:buFont typeface="Wingdings" pitchFamily="2" charset="2"/>
              <a:buChar char="§"/>
            </a:pPr>
            <a:r>
              <a:rPr lang="en-US" altLang="en-US" sz="2400" b="0" smtClean="0"/>
              <a:t>Verify Documents are not time barred</a:t>
            </a:r>
          </a:p>
        </p:txBody>
      </p:sp>
      <p:sp>
        <p:nvSpPr>
          <p:cNvPr id="76804" name="Slide Number Placeholder 5"/>
          <p:cNvSpPr>
            <a:spLocks noGrp="1" noChangeArrowheads="1"/>
          </p:cNvSpPr>
          <p:nvPr>
            <p:ph type="sldNum" sz="quarter" idx="12"/>
          </p:nvPr>
        </p:nvSpPr>
        <p:spPr bwMode="auto">
          <a:noFill/>
          <a:ln>
            <a:miter lim="800000"/>
            <a:headEnd/>
            <a:tailEnd/>
          </a:ln>
        </p:spPr>
        <p:txBody>
          <a:bodyPr/>
          <a:lstStyle/>
          <a:p>
            <a:fld id="{6CB86277-DFFD-4CFD-9244-C8487853A000}" type="slidenum">
              <a:rPr lang="en-US" altLang="en-US"/>
              <a:pPr/>
              <a:t>19</a:t>
            </a:fld>
            <a:endParaRPr lang="en-US" altLang="en-US"/>
          </a:p>
        </p:txBody>
      </p:sp>
      <p:sp>
        <p:nvSpPr>
          <p:cNvPr id="53253" name="Footer Placeholder 6">
            <a:extLst>
              <a:ext uri="{FF2B5EF4-FFF2-40B4-BE49-F238E27FC236}">
                <a16:creationId xmlns:a16="http://schemas.microsoft.com/office/drawing/2014/main" xmlns="" id="{5393F450-9B64-4820-AE8B-752DB31FD058}"/>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3254" name="Date Placeholder 7">
            <a:extLst>
              <a:ext uri="{FF2B5EF4-FFF2-40B4-BE49-F238E27FC236}">
                <a16:creationId xmlns:a16="http://schemas.microsoft.com/office/drawing/2014/main" xmlns="" id="{0377A15D-5D52-4818-B5DF-4B0FD082FCC7}"/>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69C0A818-0EDB-4278-AB5D-4BA41BE67900}"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76200"/>
            <a:ext cx="6248400" cy="533400"/>
          </a:xfrm>
        </p:spPr>
        <p:txBody>
          <a:bodyPr/>
          <a:lstStyle/>
          <a:p>
            <a:pPr algn="l"/>
            <a:r>
              <a:rPr lang="en-US" altLang="en-US" smtClean="0">
                <a:solidFill>
                  <a:schemeClr val="tx1"/>
                </a:solidFill>
              </a:rPr>
              <a:t>Structure of Presentation</a:t>
            </a:r>
          </a:p>
        </p:txBody>
      </p:sp>
      <p:sp>
        <p:nvSpPr>
          <p:cNvPr id="45059" name="Rectangle 3"/>
          <p:cNvSpPr>
            <a:spLocks noGrp="1"/>
          </p:cNvSpPr>
          <p:nvPr>
            <p:ph type="body" idx="1"/>
          </p:nvPr>
        </p:nvSpPr>
        <p:spPr>
          <a:xfrm>
            <a:off x="304800" y="762000"/>
            <a:ext cx="5029200" cy="4648200"/>
          </a:xfrm>
        </p:spPr>
        <p:txBody>
          <a:bodyPr/>
          <a:lstStyle/>
          <a:p>
            <a:pPr>
              <a:lnSpc>
                <a:spcPct val="150000"/>
              </a:lnSpc>
              <a:spcAft>
                <a:spcPts val="600"/>
              </a:spcAft>
              <a:buSzPct val="100000"/>
              <a:buFont typeface="Wingdings" pitchFamily="2" charset="2"/>
              <a:buChar char="§"/>
            </a:pPr>
            <a:r>
              <a:rPr lang="en-US" altLang="en-US" sz="3200" b="0" smtClean="0">
                <a:latin typeface="Cambria" pitchFamily="18" charset="0"/>
              </a:rPr>
              <a:t>Setting the Context</a:t>
            </a:r>
          </a:p>
          <a:p>
            <a:pPr>
              <a:lnSpc>
                <a:spcPct val="150000"/>
              </a:lnSpc>
              <a:spcAft>
                <a:spcPts val="600"/>
              </a:spcAft>
              <a:buSzPct val="100000"/>
              <a:buFont typeface="Wingdings" pitchFamily="2" charset="2"/>
              <a:buChar char="§"/>
            </a:pPr>
            <a:r>
              <a:rPr lang="en-US" altLang="en-US" sz="3200" b="0" smtClean="0">
                <a:latin typeface="Cambria" pitchFamily="18" charset="0"/>
              </a:rPr>
              <a:t>Advances</a:t>
            </a:r>
          </a:p>
          <a:p>
            <a:pPr>
              <a:lnSpc>
                <a:spcPct val="150000"/>
              </a:lnSpc>
              <a:spcAft>
                <a:spcPts val="600"/>
              </a:spcAft>
              <a:buSzPct val="100000"/>
              <a:buFont typeface="Wingdings" pitchFamily="2" charset="2"/>
              <a:buChar char="§"/>
            </a:pPr>
            <a:r>
              <a:rPr lang="en-US" altLang="en-US" sz="3200" b="0" smtClean="0">
                <a:latin typeface="Cambria" pitchFamily="18" charset="0"/>
              </a:rPr>
              <a:t>Non Performing Asset</a:t>
            </a:r>
          </a:p>
          <a:p>
            <a:pPr>
              <a:lnSpc>
                <a:spcPct val="150000"/>
              </a:lnSpc>
              <a:spcAft>
                <a:spcPts val="600"/>
              </a:spcAft>
              <a:buSzPct val="100000"/>
              <a:buFont typeface="Wingdings" pitchFamily="2" charset="2"/>
              <a:buChar char="§"/>
            </a:pPr>
            <a:r>
              <a:rPr lang="en-US" altLang="en-US" sz="3200" b="0" smtClean="0">
                <a:latin typeface="Cambria" pitchFamily="18" charset="0"/>
              </a:rPr>
              <a:t>Recent Updates</a:t>
            </a:r>
          </a:p>
          <a:p>
            <a:pPr>
              <a:lnSpc>
                <a:spcPct val="150000"/>
              </a:lnSpc>
              <a:spcAft>
                <a:spcPts val="600"/>
              </a:spcAft>
              <a:buSzPct val="100000"/>
              <a:buFont typeface="Wingdings" pitchFamily="2" charset="2"/>
              <a:buChar char="§"/>
            </a:pPr>
            <a:r>
              <a:rPr lang="en-US" altLang="en-US" sz="3200" b="0" smtClean="0">
                <a:latin typeface="Cambria" pitchFamily="18" charset="0"/>
              </a:rPr>
              <a:t>Case Study</a:t>
            </a:r>
          </a:p>
          <a:p>
            <a:pPr>
              <a:lnSpc>
                <a:spcPct val="150000"/>
              </a:lnSpc>
              <a:spcAft>
                <a:spcPts val="600"/>
              </a:spcAft>
              <a:buFont typeface="Wingdings" pitchFamily="2" charset="2"/>
              <a:buNone/>
            </a:pPr>
            <a:endParaRPr lang="en-US" altLang="en-US" sz="3200" b="0" smtClean="0">
              <a:latin typeface="Cambria" pitchFamily="18" charset="0"/>
            </a:endParaRPr>
          </a:p>
          <a:p>
            <a:pPr>
              <a:lnSpc>
                <a:spcPct val="150000"/>
              </a:lnSpc>
              <a:spcAft>
                <a:spcPts val="600"/>
              </a:spcAft>
            </a:pPr>
            <a:endParaRPr lang="en-US" altLang="en-US" sz="3200" b="0" smtClean="0">
              <a:latin typeface="Cambria" pitchFamily="18" charset="0"/>
            </a:endParaRPr>
          </a:p>
        </p:txBody>
      </p:sp>
      <p:sp>
        <p:nvSpPr>
          <p:cNvPr id="45060" name="Slide Number Placeholder 5"/>
          <p:cNvSpPr>
            <a:spLocks noGrp="1" noChangeArrowheads="1"/>
          </p:cNvSpPr>
          <p:nvPr>
            <p:ph type="sldNum" sz="quarter" idx="12"/>
          </p:nvPr>
        </p:nvSpPr>
        <p:spPr bwMode="auto">
          <a:noFill/>
          <a:ln>
            <a:miter lim="800000"/>
            <a:headEnd/>
            <a:tailEnd/>
          </a:ln>
        </p:spPr>
        <p:txBody>
          <a:bodyPr/>
          <a:lstStyle/>
          <a:p>
            <a:fld id="{FA8FD8E0-ED95-4482-95F1-15A37B43C9A7}" type="slidenum">
              <a:rPr lang="en-US" altLang="en-US"/>
              <a:pPr/>
              <a:t>2</a:t>
            </a:fld>
            <a:endParaRPr lang="en-US" altLang="en-US"/>
          </a:p>
        </p:txBody>
      </p:sp>
      <p:sp>
        <p:nvSpPr>
          <p:cNvPr id="29701" name="Footer Placeholder 6">
            <a:extLst>
              <a:ext uri="{FF2B5EF4-FFF2-40B4-BE49-F238E27FC236}">
                <a16:creationId xmlns:a16="http://schemas.microsoft.com/office/drawing/2014/main" xmlns="" id="{C4D5725B-1D31-4C64-8BE2-4BD3157F57C6}"/>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dirty="0">
                <a:solidFill>
                  <a:srgbClr val="FFC000"/>
                </a:solidFill>
              </a:rPr>
              <a:t>CA Vinit K Jain</a:t>
            </a:r>
          </a:p>
        </p:txBody>
      </p:sp>
      <p:sp>
        <p:nvSpPr>
          <p:cNvPr id="29702" name="Date Placeholder 7">
            <a:extLst>
              <a:ext uri="{FF2B5EF4-FFF2-40B4-BE49-F238E27FC236}">
                <a16:creationId xmlns:a16="http://schemas.microsoft.com/office/drawing/2014/main" xmlns="" id="{CFC7BD01-B3BF-49FD-A8A2-17CCAB3FE1E0}"/>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CD37183-A837-4980-803C-46385FE65C81}"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p:cNvSpPr>
          <p:nvPr>
            <p:ph type="body" idx="1"/>
          </p:nvPr>
        </p:nvSpPr>
        <p:spPr>
          <a:xfrm>
            <a:off x="304800" y="914400"/>
            <a:ext cx="8518525" cy="5105400"/>
          </a:xfrm>
        </p:spPr>
        <p:txBody>
          <a:bodyPr/>
          <a:lstStyle/>
          <a:p>
            <a:pPr algn="just">
              <a:lnSpc>
                <a:spcPct val="79000"/>
              </a:lnSpc>
              <a:buSzPct val="100000"/>
              <a:buFont typeface="Wingdings" pitchFamily="2" charset="2"/>
              <a:buChar char="§"/>
            </a:pPr>
            <a:r>
              <a:rPr lang="en-US" altLang="en-US" sz="2400" b="0" smtClean="0"/>
              <a:t>Review/ Renewal of facilities carried out as per the policy of the bank</a:t>
            </a:r>
          </a:p>
          <a:p>
            <a:pPr algn="just">
              <a:lnSpc>
                <a:spcPct val="79000"/>
              </a:lnSpc>
              <a:buSzPct val="100000"/>
              <a:buFont typeface="Wingdings" pitchFamily="2" charset="2"/>
              <a:buChar char="§"/>
            </a:pPr>
            <a:endParaRPr lang="en-US" altLang="en-US" sz="2400" b="0" smtClean="0"/>
          </a:p>
          <a:p>
            <a:pPr algn="just">
              <a:lnSpc>
                <a:spcPct val="79000"/>
              </a:lnSpc>
              <a:buSzPct val="100000"/>
              <a:buFont typeface="Wingdings" pitchFamily="2" charset="2"/>
              <a:buChar char="§"/>
            </a:pPr>
            <a:r>
              <a:rPr lang="en-US" altLang="en-US" sz="2400" b="0" smtClean="0"/>
              <a:t>Verify Follow up of accounts pending renewal </a:t>
            </a:r>
          </a:p>
          <a:p>
            <a:pPr algn="just">
              <a:lnSpc>
                <a:spcPct val="79000"/>
              </a:lnSpc>
              <a:buSzPct val="100000"/>
              <a:buFont typeface="Wingdings" pitchFamily="2" charset="2"/>
              <a:buChar char="§"/>
            </a:pPr>
            <a:endParaRPr lang="en-US" altLang="en-US" sz="2400" b="0" smtClean="0"/>
          </a:p>
          <a:p>
            <a:pPr algn="just">
              <a:lnSpc>
                <a:spcPct val="79000"/>
              </a:lnSpc>
              <a:buSzPct val="100000"/>
              <a:buFont typeface="Wingdings" pitchFamily="2" charset="2"/>
              <a:buChar char="§"/>
            </a:pPr>
            <a:r>
              <a:rPr lang="en-US" altLang="en-US" sz="2400" b="0" smtClean="0"/>
              <a:t>Security/ Stock Inspection reports</a:t>
            </a:r>
          </a:p>
          <a:p>
            <a:pPr algn="just">
              <a:lnSpc>
                <a:spcPct val="79000"/>
              </a:lnSpc>
              <a:buSzPct val="100000"/>
              <a:buFont typeface="Wingdings" pitchFamily="2" charset="2"/>
              <a:buChar char="§"/>
            </a:pPr>
            <a:endParaRPr lang="en-US" altLang="en-US" sz="2400" b="0" smtClean="0"/>
          </a:p>
          <a:p>
            <a:pPr algn="just">
              <a:lnSpc>
                <a:spcPct val="79000"/>
              </a:lnSpc>
              <a:buSzPct val="100000"/>
              <a:buFont typeface="Wingdings" pitchFamily="2" charset="2"/>
              <a:buChar char="§"/>
            </a:pPr>
            <a:r>
              <a:rPr lang="en-US" altLang="en-US" sz="2400" b="0" smtClean="0"/>
              <a:t>Regular Stock &amp; Debtors statements are submitted</a:t>
            </a:r>
          </a:p>
          <a:p>
            <a:pPr algn="just">
              <a:lnSpc>
                <a:spcPct val="79000"/>
              </a:lnSpc>
              <a:buSzPct val="100000"/>
              <a:buFont typeface="Wingdings" pitchFamily="2" charset="2"/>
              <a:buChar char="§"/>
            </a:pPr>
            <a:endParaRPr lang="en-US" altLang="en-US" sz="2400" b="0" smtClean="0"/>
          </a:p>
          <a:p>
            <a:pPr algn="just">
              <a:lnSpc>
                <a:spcPct val="79000"/>
              </a:lnSpc>
              <a:buSzPct val="100000"/>
              <a:buFont typeface="Wingdings" pitchFamily="2" charset="2"/>
              <a:buChar char="§"/>
            </a:pPr>
            <a:r>
              <a:rPr lang="en-US" altLang="en-US" sz="2400" b="0" smtClean="0"/>
              <a:t>Operation in party accounts – critically</a:t>
            </a:r>
            <a:r>
              <a:rPr lang="en-US" altLang="en-US" sz="2400" b="0" smtClean="0">
                <a:solidFill>
                  <a:srgbClr val="66FF33"/>
                </a:solidFill>
              </a:rPr>
              <a:t> </a:t>
            </a:r>
            <a:r>
              <a:rPr lang="en-US" altLang="en-US" sz="2400" b="0" smtClean="0"/>
              <a:t>review, specially at month end, quarter end (turnover in account, cheques  dishonored, Excessive Cash transactions, dormancy of account, balance exceeding  limits, transfers from/ to accounts)</a:t>
            </a:r>
          </a:p>
          <a:p>
            <a:pPr algn="just">
              <a:lnSpc>
                <a:spcPct val="79000"/>
              </a:lnSpc>
              <a:buSzPct val="100000"/>
              <a:buFont typeface="Wingdings" pitchFamily="2" charset="2"/>
              <a:buChar char="§"/>
            </a:pPr>
            <a:endParaRPr lang="en-US" altLang="en-US" sz="2400" b="0" smtClean="0"/>
          </a:p>
        </p:txBody>
      </p:sp>
      <p:sp>
        <p:nvSpPr>
          <p:cNvPr id="78851" name="Rectangle 2"/>
          <p:cNvSpPr>
            <a:spLocks noGrp="1" noChangeArrowheads="1"/>
          </p:cNvSpPr>
          <p:nvPr>
            <p:ph type="title"/>
          </p:nvPr>
        </p:nvSpPr>
        <p:spPr>
          <a:xfrm>
            <a:off x="228600" y="228600"/>
            <a:ext cx="4800600" cy="609600"/>
          </a:xfrm>
        </p:spPr>
        <p:txBody>
          <a:bodyPr/>
          <a:lstStyle/>
          <a:p>
            <a:r>
              <a:rPr lang="en-US" altLang="en-US" smtClean="0">
                <a:solidFill>
                  <a:schemeClr val="tx1"/>
                </a:solidFill>
              </a:rPr>
              <a:t>Review/Monitoring</a:t>
            </a:r>
          </a:p>
        </p:txBody>
      </p:sp>
      <p:sp>
        <p:nvSpPr>
          <p:cNvPr id="78852" name="Slide Number Placeholder 5"/>
          <p:cNvSpPr>
            <a:spLocks noGrp="1" noChangeArrowheads="1"/>
          </p:cNvSpPr>
          <p:nvPr>
            <p:ph type="sldNum" sz="quarter" idx="12"/>
          </p:nvPr>
        </p:nvSpPr>
        <p:spPr bwMode="auto">
          <a:noFill/>
          <a:ln>
            <a:miter lim="800000"/>
            <a:headEnd/>
            <a:tailEnd/>
          </a:ln>
        </p:spPr>
        <p:txBody>
          <a:bodyPr/>
          <a:lstStyle/>
          <a:p>
            <a:fld id="{F892D1FC-9F27-4B5F-85B5-FE760D4C5BDA}" type="slidenum">
              <a:rPr lang="en-US" altLang="en-US"/>
              <a:pPr/>
              <a:t>20</a:t>
            </a:fld>
            <a:endParaRPr lang="en-US" altLang="en-US"/>
          </a:p>
        </p:txBody>
      </p:sp>
      <p:sp>
        <p:nvSpPr>
          <p:cNvPr id="54277" name="Footer Placeholder 6">
            <a:extLst>
              <a:ext uri="{FF2B5EF4-FFF2-40B4-BE49-F238E27FC236}">
                <a16:creationId xmlns:a16="http://schemas.microsoft.com/office/drawing/2014/main" xmlns="" id="{3CDD8B1B-AC05-425B-B862-9BE2E739C385}"/>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4278" name="Date Placeholder 7">
            <a:extLst>
              <a:ext uri="{FF2B5EF4-FFF2-40B4-BE49-F238E27FC236}">
                <a16:creationId xmlns:a16="http://schemas.microsoft.com/office/drawing/2014/main" xmlns="" id="{0A26F076-449A-4F5A-9C16-6958A9E8A155}"/>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B37E03C0-ADB9-4C11-87DD-8156537E6F35}"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p:cNvSpPr>
          <p:nvPr>
            <p:ph type="body" idx="4294967295"/>
          </p:nvPr>
        </p:nvSpPr>
        <p:spPr>
          <a:xfrm>
            <a:off x="304800" y="914400"/>
            <a:ext cx="8518525" cy="4648200"/>
          </a:xfrm>
        </p:spPr>
        <p:txBody>
          <a:bodyPr/>
          <a:lstStyle/>
          <a:p>
            <a:pPr algn="just">
              <a:lnSpc>
                <a:spcPct val="100000"/>
              </a:lnSpc>
              <a:spcAft>
                <a:spcPts val="1200"/>
              </a:spcAft>
              <a:buFont typeface="Wingdings" pitchFamily="2" charset="2"/>
              <a:buChar char="§"/>
            </a:pPr>
            <a:r>
              <a:rPr lang="en-US" altLang="en-US" sz="2400" b="0" smtClean="0"/>
              <a:t>Multiple Banking, Consortium – Information and DP allocation</a:t>
            </a:r>
          </a:p>
          <a:p>
            <a:pPr algn="just">
              <a:lnSpc>
                <a:spcPct val="100000"/>
              </a:lnSpc>
              <a:spcAft>
                <a:spcPts val="1200"/>
              </a:spcAft>
              <a:buFont typeface="Wingdings" pitchFamily="2" charset="2"/>
              <a:buChar char="§"/>
            </a:pPr>
            <a:r>
              <a:rPr lang="en-US" altLang="en-US" sz="2400" b="0" smtClean="0"/>
              <a:t>Fund disbursement has been utilised towards the object for which limit was sanctioned i.e. Not diverted to group companies/ associates or used to pay of existing overdues</a:t>
            </a:r>
          </a:p>
          <a:p>
            <a:pPr algn="just">
              <a:lnSpc>
                <a:spcPct val="100000"/>
              </a:lnSpc>
              <a:spcAft>
                <a:spcPts val="1200"/>
              </a:spcAft>
              <a:buFont typeface="Wingdings" pitchFamily="2" charset="2"/>
              <a:buChar char="§"/>
            </a:pPr>
            <a:r>
              <a:rPr lang="en-US" altLang="en-US" sz="2400" b="0" smtClean="0"/>
              <a:t>Repayment of existing loan via disbursement of fresh loan</a:t>
            </a:r>
          </a:p>
          <a:p>
            <a:pPr algn="just">
              <a:lnSpc>
                <a:spcPct val="100000"/>
              </a:lnSpc>
              <a:spcAft>
                <a:spcPts val="1200"/>
              </a:spcAft>
              <a:buFont typeface="Wingdings" pitchFamily="2" charset="2"/>
              <a:buChar char="§"/>
            </a:pPr>
            <a:r>
              <a:rPr lang="en-US" altLang="en-US" sz="2400" b="0" smtClean="0"/>
              <a:t>Periodic review of irregular/ overdue/ NPA accounts has been done at the appropriate level </a:t>
            </a:r>
          </a:p>
          <a:p>
            <a:pPr algn="just">
              <a:lnSpc>
                <a:spcPct val="100000"/>
              </a:lnSpc>
              <a:spcAft>
                <a:spcPts val="1200"/>
              </a:spcAft>
              <a:buFont typeface="Wingdings" pitchFamily="2" charset="2"/>
              <a:buChar char="§"/>
            </a:pPr>
            <a:r>
              <a:rPr lang="en-US" altLang="en-US" sz="2400" b="0" smtClean="0"/>
              <a:t>Penal interest to be charged if,</a:t>
            </a:r>
          </a:p>
          <a:p>
            <a:pPr lvl="1" algn="just">
              <a:lnSpc>
                <a:spcPct val="100000"/>
              </a:lnSpc>
              <a:spcAft>
                <a:spcPts val="1200"/>
              </a:spcAft>
            </a:pPr>
            <a:r>
              <a:rPr lang="en-US" altLang="en-US" sz="2400" b="0" smtClean="0"/>
              <a:t>DP limits breached</a:t>
            </a:r>
          </a:p>
          <a:p>
            <a:pPr lvl="1" algn="just">
              <a:lnSpc>
                <a:spcPct val="100000"/>
              </a:lnSpc>
              <a:spcAft>
                <a:spcPts val="1200"/>
              </a:spcAft>
            </a:pPr>
            <a:r>
              <a:rPr lang="en-US" altLang="en-US" sz="2400" b="0" smtClean="0"/>
              <a:t>Statements not submitted</a:t>
            </a:r>
          </a:p>
          <a:p>
            <a:pPr lvl="1" algn="just">
              <a:lnSpc>
                <a:spcPct val="100000"/>
              </a:lnSpc>
              <a:spcAft>
                <a:spcPts val="1200"/>
              </a:spcAft>
              <a:buFont typeface="Wingdings" pitchFamily="2" charset="2"/>
              <a:buNone/>
            </a:pPr>
            <a:endParaRPr lang="en-US" altLang="en-US" sz="2400" b="0" smtClean="0"/>
          </a:p>
        </p:txBody>
      </p:sp>
      <p:sp>
        <p:nvSpPr>
          <p:cNvPr id="80899" name="Slide Number Placeholder 5"/>
          <p:cNvSpPr>
            <a:spLocks noGrp="1" noChangeArrowheads="1"/>
          </p:cNvSpPr>
          <p:nvPr>
            <p:ph type="sldNum" sz="quarter" idx="12"/>
          </p:nvPr>
        </p:nvSpPr>
        <p:spPr bwMode="auto">
          <a:noFill/>
          <a:ln>
            <a:miter lim="800000"/>
            <a:headEnd/>
            <a:tailEnd/>
          </a:ln>
        </p:spPr>
        <p:txBody>
          <a:bodyPr/>
          <a:lstStyle/>
          <a:p>
            <a:fld id="{508DB728-EE3B-4168-8CAF-4DB1BF50195F}" type="slidenum">
              <a:rPr lang="en-US" altLang="en-US"/>
              <a:pPr/>
              <a:t>21</a:t>
            </a:fld>
            <a:endParaRPr lang="en-US" altLang="en-US"/>
          </a:p>
        </p:txBody>
      </p:sp>
      <p:sp>
        <p:nvSpPr>
          <p:cNvPr id="55300" name="Footer Placeholder 6">
            <a:extLst>
              <a:ext uri="{FF2B5EF4-FFF2-40B4-BE49-F238E27FC236}">
                <a16:creationId xmlns:a16="http://schemas.microsoft.com/office/drawing/2014/main" xmlns="" id="{8374873E-71AA-42CE-AD30-2AAB2ED6671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80901" name="Rectangle 2"/>
          <p:cNvSpPr>
            <a:spLocks noGrp="1" noChangeArrowheads="1"/>
          </p:cNvSpPr>
          <p:nvPr>
            <p:ph type="title"/>
          </p:nvPr>
        </p:nvSpPr>
        <p:spPr>
          <a:xfrm>
            <a:off x="228600" y="228600"/>
            <a:ext cx="4800600" cy="609600"/>
          </a:xfrm>
        </p:spPr>
        <p:txBody>
          <a:bodyPr/>
          <a:lstStyle/>
          <a:p>
            <a:r>
              <a:rPr lang="en-US" altLang="en-US" smtClean="0">
                <a:solidFill>
                  <a:schemeClr val="tx1"/>
                </a:solidFill>
              </a:rPr>
              <a:t>Review/ Monitoring</a:t>
            </a:r>
          </a:p>
        </p:txBody>
      </p:sp>
      <p:sp>
        <p:nvSpPr>
          <p:cNvPr id="55302" name="Date Placeholder 7">
            <a:extLst>
              <a:ext uri="{FF2B5EF4-FFF2-40B4-BE49-F238E27FC236}">
                <a16:creationId xmlns:a16="http://schemas.microsoft.com/office/drawing/2014/main" xmlns="" id="{CB976155-82C7-439D-BA58-52B4B0AB7785}"/>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07018088-8B5D-4900-9521-FBF173E0F13D}"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a:extLst>
              <a:ext uri="{FF2B5EF4-FFF2-40B4-BE49-F238E27FC236}">
                <a16:creationId xmlns:a16="http://schemas.microsoft.com/office/drawing/2014/main" xmlns="" id="{01D77E3F-E709-455F-A009-32439B099466}"/>
              </a:ext>
            </a:extLst>
          </p:cNvPr>
          <p:cNvSpPr>
            <a:spLocks noGrp="1" noChangeArrowheads="1"/>
          </p:cNvSpPr>
          <p:nvPr>
            <p:ph type="body" idx="1"/>
          </p:nvPr>
        </p:nvSpPr>
        <p:spPr>
          <a:xfrm>
            <a:off x="304800" y="914400"/>
            <a:ext cx="8518525" cy="4572000"/>
          </a:xfrm>
        </p:spPr>
        <p:txBody>
          <a:bodyPr rtlCol="0">
            <a:normAutofit fontScale="92500"/>
          </a:bodyPr>
          <a:lstStyle/>
          <a:p>
            <a:pPr>
              <a:buSzPct val="100000"/>
              <a:buFont typeface="Wingdings" pitchFamily="2" charset="2"/>
              <a:buNone/>
              <a:defRPr/>
            </a:pPr>
            <a:r>
              <a:rPr lang="en-US" sz="2400" dirty="0"/>
              <a:t>Drawing Power Calculation</a:t>
            </a:r>
          </a:p>
          <a:p>
            <a:pPr>
              <a:buSzPct val="100000"/>
              <a:buFont typeface="Wingdings" pitchFamily="2" charset="2"/>
              <a:buChar char="§"/>
              <a:defRPr/>
            </a:pPr>
            <a:r>
              <a:rPr lang="en-US" sz="2400" b="0" dirty="0"/>
              <a:t>Based on Stocks, Debtors and Share value</a:t>
            </a:r>
          </a:p>
          <a:p>
            <a:pPr>
              <a:buSzPct val="100000"/>
              <a:buFont typeface="Wingdings" pitchFamily="2" charset="2"/>
              <a:buChar char="§"/>
              <a:defRPr/>
            </a:pPr>
            <a:r>
              <a:rPr lang="en-US" sz="2400" b="0" dirty="0"/>
              <a:t>Critical review of stock/ Book Debts statement (Old  debtors more than 180 days not to be considered)</a:t>
            </a:r>
          </a:p>
          <a:p>
            <a:pPr>
              <a:buSzPct val="100000"/>
              <a:buFont typeface="Wingdings" pitchFamily="2" charset="2"/>
              <a:buChar char="§"/>
              <a:defRPr/>
            </a:pPr>
            <a:r>
              <a:rPr lang="en-US" sz="2400" b="0" dirty="0"/>
              <a:t>DP limits to be set as per latest statements. If stock statements is older than 3 months account to be classified as “irregular”</a:t>
            </a:r>
          </a:p>
          <a:p>
            <a:pPr>
              <a:buSzPct val="100000"/>
              <a:buFont typeface="Wingdings" pitchFamily="2" charset="2"/>
              <a:buChar char="§"/>
              <a:defRPr/>
            </a:pPr>
            <a:r>
              <a:rPr lang="en-US" sz="2400" b="0" dirty="0"/>
              <a:t>Verify banks guidelines for DP calculation specially for unpaid stocks and creditors</a:t>
            </a:r>
          </a:p>
          <a:p>
            <a:pPr>
              <a:buSzPct val="100000"/>
              <a:buFont typeface="Wingdings" pitchFamily="2" charset="2"/>
              <a:buChar char="§"/>
              <a:defRPr/>
            </a:pPr>
            <a:r>
              <a:rPr lang="en-US" sz="2400" b="0" dirty="0"/>
              <a:t>Verify Inventory &amp; equity shares Valuation </a:t>
            </a:r>
          </a:p>
          <a:p>
            <a:pPr>
              <a:buSzPct val="100000"/>
              <a:buFont typeface="Wingdings" pitchFamily="2" charset="2"/>
              <a:buChar char="§"/>
              <a:defRPr/>
            </a:pPr>
            <a:r>
              <a:rPr lang="en-US" sz="2400" b="0" dirty="0"/>
              <a:t>Verify QIS/FFR/Annual Audit Report of the borrower with the monthly stock statement for the last month of the quarter/year</a:t>
            </a:r>
          </a:p>
          <a:p>
            <a:pPr>
              <a:buSzPct val="100000"/>
              <a:buFont typeface="Wingdings" pitchFamily="2" charset="2"/>
              <a:buChar char="§"/>
              <a:defRPr/>
            </a:pPr>
            <a:r>
              <a:rPr lang="en-US" sz="2400" b="0" dirty="0"/>
              <a:t> Verify Stock audit report for NPA’s more than Rs. 5 </a:t>
            </a:r>
            <a:r>
              <a:rPr lang="en-US" sz="2400" b="0" dirty="0" err="1"/>
              <a:t>Crore</a:t>
            </a:r>
            <a:endParaRPr lang="en-US" sz="2400" b="0" dirty="0"/>
          </a:p>
        </p:txBody>
      </p:sp>
      <p:sp>
        <p:nvSpPr>
          <p:cNvPr id="82947" name="Slide Number Placeholder 5"/>
          <p:cNvSpPr>
            <a:spLocks noGrp="1" noChangeArrowheads="1"/>
          </p:cNvSpPr>
          <p:nvPr>
            <p:ph type="sldNum" sz="quarter" idx="12"/>
          </p:nvPr>
        </p:nvSpPr>
        <p:spPr bwMode="auto">
          <a:noFill/>
          <a:ln>
            <a:miter lim="800000"/>
            <a:headEnd/>
            <a:tailEnd/>
          </a:ln>
        </p:spPr>
        <p:txBody>
          <a:bodyPr/>
          <a:lstStyle/>
          <a:p>
            <a:fld id="{04430F26-B2E0-49BA-9316-6E37EAA58D1A}" type="slidenum">
              <a:rPr lang="en-US" altLang="en-US"/>
              <a:pPr/>
              <a:t>22</a:t>
            </a:fld>
            <a:endParaRPr lang="en-US" altLang="en-US"/>
          </a:p>
        </p:txBody>
      </p:sp>
      <p:sp>
        <p:nvSpPr>
          <p:cNvPr id="56324" name="Footer Placeholder 6">
            <a:extLst>
              <a:ext uri="{FF2B5EF4-FFF2-40B4-BE49-F238E27FC236}">
                <a16:creationId xmlns:a16="http://schemas.microsoft.com/office/drawing/2014/main" xmlns="" id="{B68C2A6B-6408-406E-ADAE-6D901E1449DC}"/>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9" name="Rectangle 2">
            <a:extLst>
              <a:ext uri="{FF2B5EF4-FFF2-40B4-BE49-F238E27FC236}">
                <a16:creationId xmlns:a16="http://schemas.microsoft.com/office/drawing/2014/main" xmlns="" id="{1158E033-378C-4C96-9499-3F383BD5C1B5}"/>
              </a:ext>
            </a:extLst>
          </p:cNvPr>
          <p:cNvSpPr txBox="1">
            <a:spLocks noChangeArrowheads="1"/>
          </p:cNvSpPr>
          <p:nvPr/>
        </p:nvSpPr>
        <p:spPr bwMode="auto">
          <a:xfrm>
            <a:off x="228600" y="228600"/>
            <a:ext cx="4800600" cy="609600"/>
          </a:xfrm>
          <a:prstGeom prst="rect">
            <a:avLst/>
          </a:prstGeom>
          <a:noFill/>
          <a:ln w="9525">
            <a:noFill/>
            <a:miter lim="800000"/>
            <a:headEnd/>
            <a:tailEnd/>
          </a:ln>
        </p:spPr>
        <p:txBody>
          <a:bodyPr lIns="0" tIns="0" rIns="0" bIns="0"/>
          <a:lstStyle/>
          <a:p>
            <a:pPr algn="ctr">
              <a:lnSpc>
                <a:spcPct val="89000"/>
              </a:lnSpc>
              <a:defRPr/>
            </a:pPr>
            <a:r>
              <a:rPr lang="en-US" sz="4000" b="1" kern="0" dirty="0">
                <a:latin typeface="Cambria" pitchFamily="18" charset="0"/>
                <a:ea typeface="+mj-ea"/>
                <a:cs typeface="+mj-cs"/>
              </a:rPr>
              <a:t>Review/Monitoring</a:t>
            </a:r>
          </a:p>
        </p:txBody>
      </p:sp>
      <p:sp>
        <p:nvSpPr>
          <p:cNvPr id="56326" name="Date Placeholder 7">
            <a:extLst>
              <a:ext uri="{FF2B5EF4-FFF2-40B4-BE49-F238E27FC236}">
                <a16:creationId xmlns:a16="http://schemas.microsoft.com/office/drawing/2014/main" xmlns="" id="{DDF40CEF-58E9-4882-BAEE-52C69494D963}"/>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AFDFC0C1-4FB2-4B5A-AC34-88EFE21BB70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304800" y="228600"/>
            <a:ext cx="5715000" cy="838200"/>
          </a:xfrm>
        </p:spPr>
        <p:txBody>
          <a:bodyPr/>
          <a:lstStyle/>
          <a:p>
            <a:r>
              <a:rPr lang="en-US" altLang="en-US" smtClean="0">
                <a:solidFill>
                  <a:schemeClr val="tx1"/>
                </a:solidFill>
              </a:rPr>
              <a:t>Review/Monitoring </a:t>
            </a:r>
          </a:p>
        </p:txBody>
      </p:sp>
      <p:sp>
        <p:nvSpPr>
          <p:cNvPr id="24579" name="Rectangle 3">
            <a:extLst>
              <a:ext uri="{FF2B5EF4-FFF2-40B4-BE49-F238E27FC236}">
                <a16:creationId xmlns:a16="http://schemas.microsoft.com/office/drawing/2014/main" xmlns="" id="{ABCB825E-ACF7-4608-97D0-27C096946EC6}"/>
              </a:ext>
            </a:extLst>
          </p:cNvPr>
          <p:cNvSpPr>
            <a:spLocks noGrp="1" noChangeArrowheads="1"/>
          </p:cNvSpPr>
          <p:nvPr>
            <p:ph type="body" idx="1"/>
          </p:nvPr>
        </p:nvSpPr>
        <p:spPr>
          <a:xfrm>
            <a:off x="92075" y="838200"/>
            <a:ext cx="8518525" cy="5257800"/>
          </a:xfrm>
        </p:spPr>
        <p:txBody>
          <a:bodyPr rtlCol="0">
            <a:normAutofit fontScale="92500" lnSpcReduction="10000"/>
          </a:bodyPr>
          <a:lstStyle/>
          <a:p>
            <a:pPr>
              <a:lnSpc>
                <a:spcPct val="79000"/>
              </a:lnSpc>
              <a:buSzPct val="100000"/>
              <a:buFont typeface="Wingdings" pitchFamily="2" charset="2"/>
              <a:buNone/>
              <a:defRPr/>
            </a:pPr>
            <a:r>
              <a:rPr lang="en-US" sz="2500" u="sng">
                <a:solidFill>
                  <a:schemeClr val="tx2"/>
                </a:solidFill>
              </a:rPr>
              <a:t>Fraud in Advances</a:t>
            </a:r>
            <a:endParaRPr lang="en-US" sz="2500" u="sng" dirty="0">
              <a:solidFill>
                <a:schemeClr val="tx2"/>
              </a:solidFill>
            </a:endParaRPr>
          </a:p>
          <a:p>
            <a:pPr>
              <a:lnSpc>
                <a:spcPct val="79000"/>
              </a:lnSpc>
              <a:buSzPct val="100000"/>
              <a:buFont typeface="Wingdings" pitchFamily="2" charset="2"/>
              <a:buNone/>
              <a:defRPr/>
            </a:pPr>
            <a:endParaRPr lang="en-US" sz="1300" u="sng" dirty="0">
              <a:solidFill>
                <a:schemeClr val="tx2"/>
              </a:solidFill>
            </a:endParaRPr>
          </a:p>
          <a:p>
            <a:pPr>
              <a:lnSpc>
                <a:spcPct val="79000"/>
              </a:lnSpc>
              <a:buSzPct val="100000"/>
              <a:buFont typeface="Wingdings" pitchFamily="2" charset="2"/>
              <a:buChar char="§"/>
              <a:defRPr/>
            </a:pPr>
            <a:r>
              <a:rPr lang="en-US" sz="2500" b="0"/>
              <a:t>Sanction without proper application and/or credit appraisal</a:t>
            </a:r>
            <a:endParaRPr lang="en-US" sz="2500" b="0" dirty="0"/>
          </a:p>
          <a:p>
            <a:pPr>
              <a:lnSpc>
                <a:spcPct val="79000"/>
              </a:lnSpc>
              <a:buSzPct val="100000"/>
              <a:buFont typeface="Wingdings" pitchFamily="2" charset="2"/>
              <a:buChar char="§"/>
              <a:defRPr/>
            </a:pPr>
            <a:r>
              <a:rPr lang="en-US" sz="2500" b="0"/>
              <a:t>Sanction made beyond discretionary power and non-reporting of the same to the appropriate authority </a:t>
            </a:r>
            <a:endParaRPr lang="en-US" sz="2500" b="0" dirty="0"/>
          </a:p>
          <a:p>
            <a:pPr>
              <a:lnSpc>
                <a:spcPct val="79000"/>
              </a:lnSpc>
              <a:buSzPct val="100000"/>
              <a:buFont typeface="Wingdings" pitchFamily="2" charset="2"/>
              <a:buChar char="§"/>
              <a:defRPr/>
            </a:pPr>
            <a:r>
              <a:rPr lang="en-US" sz="2500" b="0"/>
              <a:t>Unauthorised release of securities</a:t>
            </a:r>
            <a:endParaRPr lang="en-US" sz="2500" b="0" dirty="0"/>
          </a:p>
          <a:p>
            <a:pPr>
              <a:lnSpc>
                <a:spcPct val="79000"/>
              </a:lnSpc>
              <a:buSzPct val="100000"/>
              <a:buFont typeface="Wingdings" pitchFamily="2" charset="2"/>
              <a:buChar char="§"/>
              <a:defRPr/>
            </a:pPr>
            <a:r>
              <a:rPr lang="en-US" sz="2500" b="0"/>
              <a:t>Security valuation (Especially NPA account e.g. Immovable Assets, Patents</a:t>
            </a:r>
            <a:r>
              <a:rPr lang="en-US" sz="2500" b="0" dirty="0"/>
              <a:t>)</a:t>
            </a:r>
          </a:p>
          <a:p>
            <a:pPr>
              <a:lnSpc>
                <a:spcPct val="79000"/>
              </a:lnSpc>
              <a:buSzPct val="100000"/>
              <a:buFont typeface="Wingdings" pitchFamily="2" charset="2"/>
              <a:buChar char="§"/>
              <a:defRPr/>
            </a:pPr>
            <a:r>
              <a:rPr lang="en-US" sz="2500" b="0"/>
              <a:t>Charging of same security to different Banks </a:t>
            </a:r>
            <a:endParaRPr lang="en-US" sz="2500" b="0" dirty="0"/>
          </a:p>
          <a:p>
            <a:pPr>
              <a:lnSpc>
                <a:spcPct val="79000"/>
              </a:lnSpc>
              <a:buSzPct val="100000"/>
              <a:buFont typeface="Wingdings" pitchFamily="2" charset="2"/>
              <a:buChar char="§"/>
              <a:defRPr/>
            </a:pPr>
            <a:r>
              <a:rPr lang="en-US" sz="2500" b="0"/>
              <a:t>Diversion of funds </a:t>
            </a:r>
            <a:endParaRPr lang="en-US" sz="2500" b="0" dirty="0"/>
          </a:p>
          <a:p>
            <a:pPr>
              <a:lnSpc>
                <a:spcPct val="79000"/>
              </a:lnSpc>
              <a:buSzPct val="100000"/>
              <a:buFont typeface="Wingdings" pitchFamily="2" charset="2"/>
              <a:buChar char="§"/>
              <a:defRPr/>
            </a:pPr>
            <a:r>
              <a:rPr lang="en-US" sz="2500" b="0"/>
              <a:t>Fraud risk relating to Controls</a:t>
            </a:r>
            <a:endParaRPr lang="en-US" sz="2500" b="0" dirty="0"/>
          </a:p>
          <a:p>
            <a:pPr>
              <a:lnSpc>
                <a:spcPct val="79000"/>
              </a:lnSpc>
              <a:buSzPct val="100000"/>
              <a:buFont typeface="Wingdings" pitchFamily="2" charset="2"/>
              <a:buChar char="§"/>
              <a:defRPr/>
            </a:pPr>
            <a:r>
              <a:rPr lang="en-US" sz="2500" b="0"/>
              <a:t>Submission of fake transport documents/ godown receipts</a:t>
            </a:r>
            <a:endParaRPr lang="en-US" sz="2500" b="0" dirty="0"/>
          </a:p>
          <a:p>
            <a:pPr>
              <a:lnSpc>
                <a:spcPct val="79000"/>
              </a:lnSpc>
              <a:buSzPct val="100000"/>
              <a:buFont typeface="Wingdings" pitchFamily="2" charset="2"/>
              <a:buChar char="§"/>
              <a:defRPr/>
            </a:pPr>
            <a:r>
              <a:rPr lang="en-US" sz="2500" b="0"/>
              <a:t>Discounting of accommodation bills/ issuance/ LC</a:t>
            </a:r>
            <a:endParaRPr lang="en-US" sz="2500" b="0" dirty="0"/>
          </a:p>
          <a:p>
            <a:pPr>
              <a:lnSpc>
                <a:spcPct val="79000"/>
              </a:lnSpc>
              <a:buSzPct val="100000"/>
              <a:buFont typeface="Wingdings" pitchFamily="2" charset="2"/>
              <a:buChar char="§"/>
              <a:defRPr/>
            </a:pPr>
            <a:r>
              <a:rPr lang="en-US" sz="2500" b="0"/>
              <a:t>Circuitous transactions among group companies</a:t>
            </a:r>
            <a:endParaRPr lang="en-US" sz="2500" b="0" dirty="0"/>
          </a:p>
          <a:p>
            <a:pPr>
              <a:lnSpc>
                <a:spcPct val="79000"/>
              </a:lnSpc>
              <a:buSzPct val="100000"/>
              <a:buFont typeface="Wingdings" pitchFamily="2" charset="2"/>
              <a:buChar char="§"/>
              <a:defRPr/>
            </a:pPr>
            <a:r>
              <a:rPr lang="en-US" sz="2500" b="0"/>
              <a:t>Submission of Stock and Debtors statement directly  by borrower to member banks rather than Lead Banker </a:t>
            </a:r>
            <a:endParaRPr lang="en-US" sz="2500" b="0" dirty="0"/>
          </a:p>
        </p:txBody>
      </p:sp>
      <p:sp>
        <p:nvSpPr>
          <p:cNvPr id="84996" name="Slide Number Placeholder 5"/>
          <p:cNvSpPr>
            <a:spLocks noGrp="1" noChangeArrowheads="1"/>
          </p:cNvSpPr>
          <p:nvPr>
            <p:ph type="sldNum" sz="quarter" idx="12"/>
          </p:nvPr>
        </p:nvSpPr>
        <p:spPr bwMode="auto">
          <a:noFill/>
          <a:ln>
            <a:miter lim="800000"/>
            <a:headEnd/>
            <a:tailEnd/>
          </a:ln>
        </p:spPr>
        <p:txBody>
          <a:bodyPr/>
          <a:lstStyle/>
          <a:p>
            <a:fld id="{84BB7946-9D23-4328-9ED9-D74F1827B36F}" type="slidenum">
              <a:rPr lang="en-US" altLang="en-US"/>
              <a:pPr/>
              <a:t>23</a:t>
            </a:fld>
            <a:endParaRPr lang="en-US" altLang="en-US"/>
          </a:p>
        </p:txBody>
      </p:sp>
      <p:sp>
        <p:nvSpPr>
          <p:cNvPr id="57349" name="Footer Placeholder 6">
            <a:extLst>
              <a:ext uri="{FF2B5EF4-FFF2-40B4-BE49-F238E27FC236}">
                <a16:creationId xmlns:a16="http://schemas.microsoft.com/office/drawing/2014/main" xmlns="" id="{ECE1A097-8657-4DEE-A829-567EB5A40307}"/>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7350" name="Date Placeholder 7">
            <a:extLst>
              <a:ext uri="{FF2B5EF4-FFF2-40B4-BE49-F238E27FC236}">
                <a16:creationId xmlns:a16="http://schemas.microsoft.com/office/drawing/2014/main" xmlns="" id="{5323886B-BB3F-4961-82C0-E10A87A931B0}"/>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97D44A8-88E8-445A-88D2-817006F4549F}"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noChangeArrowheads="1"/>
          </p:cNvSpPr>
          <p:nvPr>
            <p:ph type="title"/>
          </p:nvPr>
        </p:nvSpPr>
        <p:spPr>
          <a:xfrm>
            <a:off x="373063" y="228600"/>
            <a:ext cx="5722937" cy="723900"/>
          </a:xfrm>
        </p:spPr>
        <p:txBody>
          <a:bodyPr/>
          <a:lstStyle/>
          <a:p>
            <a:pPr algn="l"/>
            <a:r>
              <a:rPr lang="en-US" altLang="en-US" smtClean="0">
                <a:solidFill>
                  <a:schemeClr val="tx1"/>
                </a:solidFill>
              </a:rPr>
              <a:t>Challenges for Auditors</a:t>
            </a:r>
          </a:p>
        </p:txBody>
      </p:sp>
      <p:sp>
        <p:nvSpPr>
          <p:cNvPr id="87043" name="Content Placeholder 2"/>
          <p:cNvSpPr>
            <a:spLocks noGrp="1"/>
          </p:cNvSpPr>
          <p:nvPr>
            <p:ph idx="1"/>
          </p:nvPr>
        </p:nvSpPr>
        <p:spPr>
          <a:xfrm>
            <a:off x="304800" y="990600"/>
            <a:ext cx="8763000" cy="5105400"/>
          </a:xfrm>
        </p:spPr>
        <p:txBody>
          <a:bodyPr/>
          <a:lstStyle/>
          <a:p>
            <a:pPr marL="0" indent="0">
              <a:lnSpc>
                <a:spcPct val="69000"/>
              </a:lnSpc>
              <a:buFont typeface="Wingdings" pitchFamily="2" charset="2"/>
              <a:buNone/>
            </a:pPr>
            <a:r>
              <a:rPr lang="en-US" altLang="en-US" sz="2400" smtClean="0">
                <a:solidFill>
                  <a:schemeClr val="tx2"/>
                </a:solidFill>
              </a:rPr>
              <a:t>Information System</a:t>
            </a:r>
          </a:p>
          <a:p>
            <a:pPr marL="0" indent="0">
              <a:lnSpc>
                <a:spcPct val="69000"/>
              </a:lnSpc>
              <a:buFont typeface="Wingdings" pitchFamily="2" charset="2"/>
              <a:buNone/>
            </a:pPr>
            <a:endParaRPr lang="en-US" altLang="en-US" sz="1400" b="0" u="sng" smtClean="0">
              <a:solidFill>
                <a:schemeClr val="tx2"/>
              </a:solidFill>
            </a:endParaRPr>
          </a:p>
          <a:p>
            <a:pPr marL="0" indent="0">
              <a:lnSpc>
                <a:spcPct val="69000"/>
              </a:lnSpc>
              <a:buFont typeface="Wingdings" pitchFamily="2" charset="2"/>
              <a:buNone/>
            </a:pPr>
            <a:r>
              <a:rPr lang="en-US" altLang="en-US" sz="2400" b="0" smtClean="0"/>
              <a:t>Lack of visible evidence</a:t>
            </a:r>
          </a:p>
          <a:p>
            <a:pPr marL="0" indent="0">
              <a:lnSpc>
                <a:spcPct val="69000"/>
              </a:lnSpc>
              <a:buFont typeface="Wingdings" pitchFamily="2" charset="2"/>
              <a:buNone/>
            </a:pPr>
            <a:r>
              <a:rPr lang="en-US" altLang="en-US" sz="2400" b="0" smtClean="0"/>
              <a:t>Risk of undetected system errors and bugs</a:t>
            </a:r>
          </a:p>
          <a:p>
            <a:pPr marL="0" indent="0">
              <a:lnSpc>
                <a:spcPct val="69000"/>
              </a:lnSpc>
              <a:buFont typeface="Wingdings" pitchFamily="2" charset="2"/>
              <a:buNone/>
            </a:pPr>
            <a:r>
              <a:rPr lang="en-US" altLang="en-US" sz="2400" b="0" smtClean="0"/>
              <a:t>Hidden Frauds in System</a:t>
            </a:r>
          </a:p>
          <a:p>
            <a:pPr marL="0" indent="0">
              <a:lnSpc>
                <a:spcPct val="69000"/>
              </a:lnSpc>
              <a:buFont typeface="Wingdings" pitchFamily="2" charset="2"/>
              <a:buNone/>
            </a:pPr>
            <a:r>
              <a:rPr lang="en-US" altLang="en-US" sz="2400" b="0" smtClean="0"/>
              <a:t>Retrieving information and assessing implementation of computer related process</a:t>
            </a:r>
          </a:p>
          <a:p>
            <a:pPr marL="0" indent="0">
              <a:lnSpc>
                <a:spcPct val="69000"/>
              </a:lnSpc>
              <a:buFont typeface="Wingdings" pitchFamily="2" charset="2"/>
              <a:buNone/>
            </a:pPr>
            <a:endParaRPr lang="en-US" altLang="en-US" sz="1400" b="0" smtClean="0"/>
          </a:p>
          <a:p>
            <a:pPr marL="0" indent="0">
              <a:lnSpc>
                <a:spcPct val="69000"/>
              </a:lnSpc>
              <a:buFont typeface="Wingdings" pitchFamily="2" charset="2"/>
              <a:buNone/>
            </a:pPr>
            <a:r>
              <a:rPr lang="en-US" altLang="en-US" sz="2400" smtClean="0">
                <a:solidFill>
                  <a:schemeClr val="tx2"/>
                </a:solidFill>
              </a:rPr>
              <a:t>Application</a:t>
            </a:r>
          </a:p>
          <a:p>
            <a:pPr marL="0" indent="0">
              <a:lnSpc>
                <a:spcPct val="69000"/>
              </a:lnSpc>
              <a:buFont typeface="Wingdings" pitchFamily="2" charset="2"/>
              <a:buNone/>
            </a:pPr>
            <a:endParaRPr lang="en-US" altLang="en-US" sz="1400" b="0" u="sng" smtClean="0">
              <a:solidFill>
                <a:schemeClr val="tx2"/>
              </a:solidFill>
            </a:endParaRPr>
          </a:p>
          <a:p>
            <a:pPr marL="0" indent="0">
              <a:lnSpc>
                <a:spcPct val="69000"/>
              </a:lnSpc>
              <a:buFont typeface="Wingdings" pitchFamily="2" charset="2"/>
              <a:buNone/>
            </a:pPr>
            <a:r>
              <a:rPr lang="en-US" altLang="en-US" sz="2300" smtClean="0"/>
              <a:t>Compliances with KYC Norms</a:t>
            </a:r>
          </a:p>
          <a:p>
            <a:pPr marL="0" indent="0" algn="just">
              <a:buFont typeface="Wingdings" pitchFamily="2" charset="2"/>
              <a:buNone/>
            </a:pPr>
            <a:r>
              <a:rPr lang="en-US" altLang="en-US" sz="2400" b="0" smtClean="0"/>
              <a:t>Loan sanctioned to a Company which in turn provides finance to individual farmers without ensuring compliance with KYC requirements.</a:t>
            </a:r>
            <a:r>
              <a:rPr lang="en-US" altLang="en-US" sz="1400" b="0" smtClean="0"/>
              <a:t>	</a:t>
            </a:r>
            <a:r>
              <a:rPr lang="en-US" altLang="en-US" sz="2400" b="0" smtClean="0"/>
              <a:t>Auditor should verify KYC documents on test basis</a:t>
            </a:r>
          </a:p>
          <a:p>
            <a:pPr marL="0" indent="0" algn="just">
              <a:buFont typeface="Wingdings" pitchFamily="2" charset="2"/>
              <a:buNone/>
            </a:pPr>
            <a:endParaRPr lang="en-US" altLang="en-US" sz="2400" b="0" smtClean="0"/>
          </a:p>
        </p:txBody>
      </p:sp>
      <p:sp>
        <p:nvSpPr>
          <p:cNvPr id="87044" name="Slide Number Placeholder 4"/>
          <p:cNvSpPr>
            <a:spLocks noGrp="1" noChangeArrowheads="1"/>
          </p:cNvSpPr>
          <p:nvPr>
            <p:ph type="sldNum" sz="quarter" idx="12"/>
          </p:nvPr>
        </p:nvSpPr>
        <p:spPr bwMode="auto">
          <a:noFill/>
          <a:ln>
            <a:miter lim="800000"/>
            <a:headEnd/>
            <a:tailEnd/>
          </a:ln>
        </p:spPr>
        <p:txBody>
          <a:bodyPr/>
          <a:lstStyle/>
          <a:p>
            <a:fld id="{16803F32-7D88-4586-86BA-762DCA3D4BE5}" type="slidenum">
              <a:rPr lang="en-US" altLang="en-US"/>
              <a:pPr/>
              <a:t>24</a:t>
            </a:fld>
            <a:endParaRPr lang="en-US" altLang="en-US"/>
          </a:p>
        </p:txBody>
      </p:sp>
      <p:sp>
        <p:nvSpPr>
          <p:cNvPr id="58373" name="Footer Placeholder 5">
            <a:extLst>
              <a:ext uri="{FF2B5EF4-FFF2-40B4-BE49-F238E27FC236}">
                <a16:creationId xmlns:a16="http://schemas.microsoft.com/office/drawing/2014/main" xmlns="" id="{249C2A00-43A1-47A7-9CA7-5123C69911A1}"/>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8374" name="Date Placeholder 6">
            <a:extLst>
              <a:ext uri="{FF2B5EF4-FFF2-40B4-BE49-F238E27FC236}">
                <a16:creationId xmlns:a16="http://schemas.microsoft.com/office/drawing/2014/main" xmlns="" id="{9E16EC28-B6B2-4EA4-B48C-8D93C8B7B02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2D318C4-4169-44F0-8F81-68235243B83E}"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noChangeArrowheads="1"/>
          </p:cNvSpPr>
          <p:nvPr>
            <p:ph type="title"/>
          </p:nvPr>
        </p:nvSpPr>
        <p:spPr>
          <a:xfrm>
            <a:off x="373063" y="228600"/>
            <a:ext cx="5722937" cy="723900"/>
          </a:xfrm>
        </p:spPr>
        <p:txBody>
          <a:bodyPr/>
          <a:lstStyle/>
          <a:p>
            <a:pPr algn="l"/>
            <a:r>
              <a:rPr lang="en-US" altLang="en-US" smtClean="0">
                <a:solidFill>
                  <a:schemeClr val="tx1"/>
                </a:solidFill>
              </a:rPr>
              <a:t>Challenges for Auditors</a:t>
            </a:r>
          </a:p>
        </p:txBody>
      </p:sp>
      <p:sp>
        <p:nvSpPr>
          <p:cNvPr id="89091" name="Content Placeholder 2"/>
          <p:cNvSpPr>
            <a:spLocks noGrp="1"/>
          </p:cNvSpPr>
          <p:nvPr>
            <p:ph idx="1"/>
          </p:nvPr>
        </p:nvSpPr>
        <p:spPr>
          <a:xfrm>
            <a:off x="304800" y="990600"/>
            <a:ext cx="8763000" cy="5105400"/>
          </a:xfrm>
        </p:spPr>
        <p:txBody>
          <a:bodyPr/>
          <a:lstStyle/>
          <a:p>
            <a:pPr marL="0" indent="0">
              <a:lnSpc>
                <a:spcPct val="69000"/>
              </a:lnSpc>
              <a:buFont typeface="Wingdings" pitchFamily="2" charset="2"/>
              <a:buNone/>
            </a:pPr>
            <a:r>
              <a:rPr lang="en-US" altLang="en-US" sz="2400" smtClean="0">
                <a:solidFill>
                  <a:schemeClr val="tx2"/>
                </a:solidFill>
              </a:rPr>
              <a:t>Documentation</a:t>
            </a:r>
          </a:p>
          <a:p>
            <a:pPr marL="0" indent="0">
              <a:lnSpc>
                <a:spcPct val="69000"/>
              </a:lnSpc>
              <a:buFont typeface="Wingdings" pitchFamily="2" charset="2"/>
              <a:buNone/>
            </a:pPr>
            <a:endParaRPr lang="en-US" altLang="en-US" sz="1400" b="0" u="sng" smtClean="0">
              <a:solidFill>
                <a:schemeClr val="tx2"/>
              </a:solidFill>
            </a:endParaRPr>
          </a:p>
          <a:p>
            <a:pPr marL="342900" lvl="2" indent="-342900">
              <a:lnSpc>
                <a:spcPct val="69000"/>
              </a:lnSpc>
              <a:buFont typeface="Monotype Sorts"/>
              <a:buNone/>
            </a:pPr>
            <a:r>
              <a:rPr lang="en-US" altLang="en-US" sz="2400" smtClean="0"/>
              <a:t>Consortium Banking: Original Document</a:t>
            </a:r>
          </a:p>
          <a:p>
            <a:pPr marL="0" indent="0">
              <a:lnSpc>
                <a:spcPct val="69000"/>
              </a:lnSpc>
              <a:buFont typeface="Wingdings" pitchFamily="2" charset="2"/>
              <a:buNone/>
            </a:pPr>
            <a:endParaRPr lang="en-US" altLang="en-US" sz="1400" b="0" smtClean="0"/>
          </a:p>
          <a:p>
            <a:pPr marL="0" indent="0" algn="just">
              <a:lnSpc>
                <a:spcPct val="69000"/>
              </a:lnSpc>
              <a:buFont typeface="Wingdings" pitchFamily="2" charset="2"/>
              <a:buNone/>
            </a:pPr>
            <a:r>
              <a:rPr lang="en-US" altLang="en-US" sz="2400" b="0" smtClean="0"/>
              <a:t>In Case of consortium advances, original documents like Consortium loan agreements, Security Valuation report, etc. are kept by lead bankers</a:t>
            </a:r>
          </a:p>
          <a:p>
            <a:pPr marL="0" indent="0" algn="just">
              <a:lnSpc>
                <a:spcPct val="69000"/>
              </a:lnSpc>
              <a:buFont typeface="Wingdings" pitchFamily="2" charset="2"/>
              <a:buNone/>
            </a:pPr>
            <a:endParaRPr lang="en-US" altLang="en-US" sz="1400" b="0" smtClean="0"/>
          </a:p>
          <a:p>
            <a:pPr marL="0" indent="0" algn="just">
              <a:lnSpc>
                <a:spcPct val="69000"/>
              </a:lnSpc>
              <a:buFont typeface="Wingdings" pitchFamily="2" charset="2"/>
              <a:buNone/>
            </a:pPr>
            <a:r>
              <a:rPr lang="en-US" altLang="en-US" sz="2400" b="0" smtClean="0"/>
              <a:t>Auditor should ensure copy of all the original documents should be kept by member banks</a:t>
            </a:r>
          </a:p>
          <a:p>
            <a:pPr marL="0" indent="0">
              <a:lnSpc>
                <a:spcPct val="69000"/>
              </a:lnSpc>
              <a:buFont typeface="Wingdings" pitchFamily="2" charset="2"/>
              <a:buChar char="§"/>
            </a:pPr>
            <a:endParaRPr lang="en-US" altLang="en-US" sz="1400" b="0" smtClean="0"/>
          </a:p>
          <a:p>
            <a:pPr marL="466725" lvl="1" indent="-466725">
              <a:lnSpc>
                <a:spcPct val="69000"/>
              </a:lnSpc>
              <a:buFont typeface="Wingdings" pitchFamily="2" charset="2"/>
              <a:buNone/>
            </a:pPr>
            <a:r>
              <a:rPr lang="en-US" altLang="en-US" sz="2400" smtClean="0"/>
              <a:t>System of Centralised storage/documentation</a:t>
            </a:r>
          </a:p>
          <a:p>
            <a:pPr marL="0" indent="0">
              <a:lnSpc>
                <a:spcPct val="69000"/>
              </a:lnSpc>
              <a:buFont typeface="Wingdings" pitchFamily="2" charset="2"/>
              <a:buNone/>
            </a:pPr>
            <a:r>
              <a:rPr lang="en-US" altLang="en-US" sz="1400" b="0" smtClean="0"/>
              <a:t>	</a:t>
            </a:r>
          </a:p>
          <a:p>
            <a:pPr marL="0" indent="0" algn="just">
              <a:lnSpc>
                <a:spcPct val="69000"/>
              </a:lnSpc>
              <a:buFont typeface="Wingdings" pitchFamily="2" charset="2"/>
              <a:buNone/>
            </a:pPr>
            <a:r>
              <a:rPr lang="en-US" altLang="en-US" sz="2400" b="0" smtClean="0"/>
              <a:t>Some of the Banks have system of maintaining documents at centralised location</a:t>
            </a:r>
          </a:p>
          <a:p>
            <a:pPr marL="0" indent="0" algn="just">
              <a:lnSpc>
                <a:spcPct val="69000"/>
              </a:lnSpc>
              <a:buFont typeface="Wingdings" pitchFamily="2" charset="2"/>
              <a:buNone/>
            </a:pPr>
            <a:r>
              <a:rPr lang="en-US" altLang="en-US" sz="1400" b="0" smtClean="0"/>
              <a:t>	</a:t>
            </a:r>
          </a:p>
          <a:p>
            <a:pPr marL="0" indent="0" algn="just">
              <a:lnSpc>
                <a:spcPct val="69000"/>
              </a:lnSpc>
              <a:buFont typeface="Wingdings" pitchFamily="2" charset="2"/>
              <a:buNone/>
            </a:pPr>
            <a:r>
              <a:rPr lang="en-US" altLang="en-US" sz="2400" b="0" smtClean="0"/>
              <a:t>Auditor should ensure to visit that location and verify that documents or get them at the branch  </a:t>
            </a:r>
          </a:p>
          <a:p>
            <a:pPr marL="0" indent="0">
              <a:lnSpc>
                <a:spcPct val="69000"/>
              </a:lnSpc>
              <a:buFont typeface="Wingdings" pitchFamily="2" charset="2"/>
              <a:buNone/>
            </a:pPr>
            <a:endParaRPr lang="en-US" altLang="en-US" sz="2300" b="0" smtClean="0"/>
          </a:p>
          <a:p>
            <a:pPr marL="0" indent="0" algn="just">
              <a:buFont typeface="Wingdings" pitchFamily="2" charset="2"/>
              <a:buNone/>
            </a:pPr>
            <a:endParaRPr lang="en-US" altLang="en-US" sz="2400" b="0" smtClean="0"/>
          </a:p>
        </p:txBody>
      </p:sp>
      <p:sp>
        <p:nvSpPr>
          <p:cNvPr id="89092" name="Slide Number Placeholder 4"/>
          <p:cNvSpPr>
            <a:spLocks noGrp="1" noChangeArrowheads="1"/>
          </p:cNvSpPr>
          <p:nvPr>
            <p:ph type="sldNum" sz="quarter" idx="12"/>
          </p:nvPr>
        </p:nvSpPr>
        <p:spPr bwMode="auto">
          <a:noFill/>
          <a:ln>
            <a:miter lim="800000"/>
            <a:headEnd/>
            <a:tailEnd/>
          </a:ln>
        </p:spPr>
        <p:txBody>
          <a:bodyPr/>
          <a:lstStyle/>
          <a:p>
            <a:fld id="{66DBD5DF-A76C-4214-BF7A-C8CD568DC056}" type="slidenum">
              <a:rPr lang="en-US" altLang="en-US"/>
              <a:pPr/>
              <a:t>25</a:t>
            </a:fld>
            <a:endParaRPr lang="en-US" altLang="en-US"/>
          </a:p>
        </p:txBody>
      </p:sp>
      <p:sp>
        <p:nvSpPr>
          <p:cNvPr id="59397" name="Footer Placeholder 5">
            <a:extLst>
              <a:ext uri="{FF2B5EF4-FFF2-40B4-BE49-F238E27FC236}">
                <a16:creationId xmlns:a16="http://schemas.microsoft.com/office/drawing/2014/main" xmlns="" id="{9E4A00EB-CAC9-4139-A5B8-BF7ED36B262C}"/>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59398" name="Date Placeholder 6">
            <a:extLst>
              <a:ext uri="{FF2B5EF4-FFF2-40B4-BE49-F238E27FC236}">
                <a16:creationId xmlns:a16="http://schemas.microsoft.com/office/drawing/2014/main" xmlns="" id="{5A23ED99-4643-4A9D-8214-359247F67FD9}"/>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732E817A-5FB0-47A5-A810-05C181237898}"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noChangeArrowheads="1"/>
          </p:cNvSpPr>
          <p:nvPr>
            <p:ph type="title"/>
          </p:nvPr>
        </p:nvSpPr>
        <p:spPr>
          <a:xfrm>
            <a:off x="373063" y="228600"/>
            <a:ext cx="5722937" cy="723900"/>
          </a:xfrm>
        </p:spPr>
        <p:txBody>
          <a:bodyPr/>
          <a:lstStyle/>
          <a:p>
            <a:pPr algn="l"/>
            <a:r>
              <a:rPr lang="en-US" altLang="en-US" smtClean="0">
                <a:solidFill>
                  <a:schemeClr val="tx1"/>
                </a:solidFill>
              </a:rPr>
              <a:t>Challenges for Auditors</a:t>
            </a:r>
          </a:p>
        </p:txBody>
      </p:sp>
      <p:sp>
        <p:nvSpPr>
          <p:cNvPr id="53251" name="Content Placeholder 2">
            <a:extLst>
              <a:ext uri="{FF2B5EF4-FFF2-40B4-BE49-F238E27FC236}">
                <a16:creationId xmlns:a16="http://schemas.microsoft.com/office/drawing/2014/main" xmlns="" id="{1502853C-919D-4F26-940B-D75A15B3CA48}"/>
              </a:ext>
            </a:extLst>
          </p:cNvPr>
          <p:cNvSpPr>
            <a:spLocks noGrp="1"/>
          </p:cNvSpPr>
          <p:nvPr>
            <p:ph idx="1"/>
          </p:nvPr>
        </p:nvSpPr>
        <p:spPr>
          <a:xfrm>
            <a:off x="304800" y="990600"/>
            <a:ext cx="8763000" cy="5105400"/>
          </a:xfrm>
        </p:spPr>
        <p:txBody>
          <a:bodyPr/>
          <a:lstStyle/>
          <a:p>
            <a:pPr marL="0" indent="0">
              <a:lnSpc>
                <a:spcPct val="69000"/>
              </a:lnSpc>
              <a:buFont typeface="Wingdings" pitchFamily="2" charset="2"/>
              <a:buNone/>
              <a:defRPr/>
            </a:pPr>
            <a:r>
              <a:rPr lang="en-US" altLang="en-US" sz="2400" dirty="0">
                <a:solidFill>
                  <a:schemeClr val="tx2"/>
                </a:solidFill>
              </a:rPr>
              <a:t>Documentation</a:t>
            </a:r>
          </a:p>
          <a:p>
            <a:pPr marL="0" indent="0">
              <a:lnSpc>
                <a:spcPct val="69000"/>
              </a:lnSpc>
              <a:buFont typeface="Wingdings" pitchFamily="2" charset="2"/>
              <a:buNone/>
              <a:defRPr/>
            </a:pPr>
            <a:endParaRPr lang="en-US" altLang="en-US" sz="1400" b="0" u="sng" dirty="0">
              <a:solidFill>
                <a:schemeClr val="tx2"/>
              </a:solidFill>
            </a:endParaRPr>
          </a:p>
          <a:p>
            <a:pPr marL="466725" lvl="1" indent="-466725">
              <a:lnSpc>
                <a:spcPct val="69000"/>
              </a:lnSpc>
              <a:buFont typeface="Wingdings" pitchFamily="2" charset="2"/>
              <a:buNone/>
              <a:defRPr/>
            </a:pPr>
            <a:r>
              <a:rPr lang="en-US" altLang="en-US" sz="2300" dirty="0"/>
              <a:t>Execution of documents in local language</a:t>
            </a:r>
          </a:p>
          <a:p>
            <a:pPr marL="0" lvl="1" indent="0">
              <a:lnSpc>
                <a:spcPct val="69000"/>
              </a:lnSpc>
              <a:buFont typeface="Wingdings" pitchFamily="2" charset="2"/>
              <a:buNone/>
              <a:defRPr/>
            </a:pPr>
            <a:r>
              <a:rPr lang="en-US" altLang="en-US" sz="2400" b="0" dirty="0"/>
              <a:t>Some banks execute documents in local language and are not available in English language</a:t>
            </a:r>
          </a:p>
          <a:p>
            <a:pPr marL="466725" lvl="1" indent="-466725">
              <a:lnSpc>
                <a:spcPct val="69000"/>
              </a:lnSpc>
              <a:buFont typeface="Wingdings" pitchFamily="2" charset="2"/>
              <a:buNone/>
              <a:defRPr/>
            </a:pPr>
            <a:endParaRPr lang="en-US" altLang="en-US" sz="2400" b="0" dirty="0"/>
          </a:p>
          <a:p>
            <a:pPr marL="0" lvl="1" indent="0">
              <a:lnSpc>
                <a:spcPct val="69000"/>
              </a:lnSpc>
              <a:buFont typeface="Wingdings" pitchFamily="2" charset="2"/>
              <a:buNone/>
              <a:defRPr/>
            </a:pPr>
            <a:r>
              <a:rPr lang="en-US" altLang="en-US" sz="2400" b="0" dirty="0"/>
              <a:t>Auditor should insist for translation or confirmation of validity of such documents by an expert</a:t>
            </a:r>
          </a:p>
          <a:p>
            <a:pPr marL="0" lvl="1" indent="0">
              <a:lnSpc>
                <a:spcPct val="69000"/>
              </a:lnSpc>
              <a:buFont typeface="Wingdings" pitchFamily="2" charset="2"/>
              <a:buNone/>
              <a:defRPr/>
            </a:pPr>
            <a:endParaRPr lang="en-US" altLang="en-US" sz="2400" b="0" dirty="0"/>
          </a:p>
          <a:p>
            <a:pPr marL="0" lvl="1" indent="0">
              <a:lnSpc>
                <a:spcPct val="69000"/>
              </a:lnSpc>
              <a:buFont typeface="Wingdings" pitchFamily="2" charset="2"/>
              <a:buNone/>
              <a:defRPr/>
            </a:pPr>
            <a:r>
              <a:rPr lang="en-US" altLang="en-US" sz="2400" dirty="0">
                <a:solidFill>
                  <a:schemeClr val="tx2"/>
                </a:solidFill>
              </a:rPr>
              <a:t>Red Flag Accounts</a:t>
            </a:r>
          </a:p>
          <a:p>
            <a:pPr marL="0" lvl="1" indent="0">
              <a:lnSpc>
                <a:spcPct val="69000"/>
              </a:lnSpc>
              <a:buFont typeface="Wingdings" pitchFamily="2" charset="2"/>
              <a:buNone/>
              <a:defRPr/>
            </a:pPr>
            <a:endParaRPr lang="en-US" altLang="en-US" sz="2400" dirty="0">
              <a:solidFill>
                <a:schemeClr val="tx2"/>
              </a:solidFill>
            </a:endParaRPr>
          </a:p>
          <a:p>
            <a:pPr marL="0" lvl="1" indent="0">
              <a:lnSpc>
                <a:spcPct val="69000"/>
              </a:lnSpc>
              <a:buFont typeface="Wingdings" pitchFamily="2" charset="2"/>
              <a:buNone/>
              <a:defRPr/>
            </a:pPr>
            <a:r>
              <a:rPr lang="en-US" altLang="en-US" sz="2400" b="0" dirty="0"/>
              <a:t>Identifying the Red flagged accounts and its status within six months.</a:t>
            </a:r>
            <a:endParaRPr lang="en-US" altLang="en-US" sz="2400" dirty="0">
              <a:solidFill>
                <a:schemeClr val="tx2"/>
              </a:solidFill>
            </a:endParaRPr>
          </a:p>
          <a:p>
            <a:pPr marL="0" lvl="1" indent="0">
              <a:lnSpc>
                <a:spcPct val="69000"/>
              </a:lnSpc>
              <a:buFont typeface="Wingdings" pitchFamily="2" charset="2"/>
              <a:buNone/>
              <a:defRPr/>
            </a:pPr>
            <a:endParaRPr lang="en-US" altLang="en-US" sz="2400" dirty="0">
              <a:solidFill>
                <a:schemeClr val="tx2"/>
              </a:solidFill>
            </a:endParaRPr>
          </a:p>
          <a:p>
            <a:pPr marL="0" lvl="1" indent="0">
              <a:lnSpc>
                <a:spcPct val="69000"/>
              </a:lnSpc>
              <a:buFont typeface="Wingdings" pitchFamily="2" charset="2"/>
              <a:buNone/>
              <a:defRPr/>
            </a:pPr>
            <a:endParaRPr lang="en-US" altLang="en-US" sz="2400" b="0" dirty="0"/>
          </a:p>
          <a:p>
            <a:pPr marL="0" indent="0">
              <a:lnSpc>
                <a:spcPct val="69000"/>
              </a:lnSpc>
              <a:buFont typeface="Wingdings" pitchFamily="2" charset="2"/>
              <a:buNone/>
              <a:defRPr/>
            </a:pPr>
            <a:endParaRPr lang="en-US" altLang="en-US" sz="1400" b="0" dirty="0"/>
          </a:p>
          <a:p>
            <a:pPr marL="0" indent="0">
              <a:lnSpc>
                <a:spcPct val="69000"/>
              </a:lnSpc>
              <a:buFont typeface="Wingdings" pitchFamily="2" charset="2"/>
              <a:buNone/>
              <a:defRPr/>
            </a:pPr>
            <a:endParaRPr lang="en-US" altLang="en-US" sz="2300" b="0" dirty="0"/>
          </a:p>
          <a:p>
            <a:pPr marL="0" indent="0" algn="just">
              <a:buFont typeface="Wingdings" pitchFamily="2" charset="2"/>
              <a:buNone/>
              <a:defRPr/>
            </a:pPr>
            <a:endParaRPr lang="en-US" altLang="en-US" sz="2400" b="0" dirty="0"/>
          </a:p>
        </p:txBody>
      </p:sp>
      <p:sp>
        <p:nvSpPr>
          <p:cNvPr id="91140" name="Slide Number Placeholder 4"/>
          <p:cNvSpPr>
            <a:spLocks noGrp="1" noChangeArrowheads="1"/>
          </p:cNvSpPr>
          <p:nvPr>
            <p:ph type="sldNum" sz="quarter" idx="12"/>
          </p:nvPr>
        </p:nvSpPr>
        <p:spPr bwMode="auto">
          <a:noFill/>
          <a:ln>
            <a:miter lim="800000"/>
            <a:headEnd/>
            <a:tailEnd/>
          </a:ln>
        </p:spPr>
        <p:txBody>
          <a:bodyPr/>
          <a:lstStyle/>
          <a:p>
            <a:fld id="{EE1DFEE1-5C54-4399-8234-317A406088A9}" type="slidenum">
              <a:rPr lang="en-US" altLang="en-US"/>
              <a:pPr/>
              <a:t>26</a:t>
            </a:fld>
            <a:endParaRPr lang="en-US" altLang="en-US"/>
          </a:p>
        </p:txBody>
      </p:sp>
      <p:sp>
        <p:nvSpPr>
          <p:cNvPr id="60421" name="Footer Placeholder 5">
            <a:extLst>
              <a:ext uri="{FF2B5EF4-FFF2-40B4-BE49-F238E27FC236}">
                <a16:creationId xmlns:a16="http://schemas.microsoft.com/office/drawing/2014/main" xmlns="" id="{03EDA3C3-9AB1-433A-AC5E-E51B2B46DF61}"/>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60422" name="Date Placeholder 6">
            <a:extLst>
              <a:ext uri="{FF2B5EF4-FFF2-40B4-BE49-F238E27FC236}">
                <a16:creationId xmlns:a16="http://schemas.microsoft.com/office/drawing/2014/main" xmlns="" id="{86E215C6-0716-415E-8078-181EBAC7B8E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B6A6D44D-B569-44A5-863B-31075B8D7A49}"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noChangeArrowheads="1"/>
          </p:cNvSpPr>
          <p:nvPr>
            <p:ph type="title"/>
          </p:nvPr>
        </p:nvSpPr>
        <p:spPr/>
        <p:txBody>
          <a:bodyPr/>
          <a:lstStyle/>
          <a:p>
            <a:endParaRPr lang="en-IN" altLang="en-US" smtClean="0"/>
          </a:p>
        </p:txBody>
      </p:sp>
      <p:sp>
        <p:nvSpPr>
          <p:cNvPr id="93187" name="Content Placeholder 2"/>
          <p:cNvSpPr>
            <a:spLocks noGrp="1"/>
          </p:cNvSpPr>
          <p:nvPr>
            <p:ph idx="1"/>
          </p:nvPr>
        </p:nvSpPr>
        <p:spPr/>
        <p:txBody>
          <a:bodyPr/>
          <a:lstStyle/>
          <a:p>
            <a:endParaRPr lang="en-IN" altLang="en-US" smtClean="0"/>
          </a:p>
        </p:txBody>
      </p:sp>
      <p:sp>
        <p:nvSpPr>
          <p:cNvPr id="4" name="Date Placeholder 3">
            <a:extLst>
              <a:ext uri="{FF2B5EF4-FFF2-40B4-BE49-F238E27FC236}">
                <a16:creationId xmlns:a16="http://schemas.microsoft.com/office/drawing/2014/main" xmlns="" id="{AEBAE904-460C-4085-89E5-DA9EED6F7C6E}"/>
              </a:ext>
            </a:extLst>
          </p:cNvPr>
          <p:cNvSpPr>
            <a:spLocks noGrp="1"/>
          </p:cNvSpPr>
          <p:nvPr>
            <p:ph type="dt" sz="quarter" idx="10"/>
          </p:nvPr>
        </p:nvSpPr>
        <p:spPr/>
        <p:txBody>
          <a:bodyPr/>
          <a:lstStyle/>
          <a:p>
            <a:pPr>
              <a:defRPr/>
            </a:pPr>
            <a:fld id="{C43ABE35-1782-4550-B6F4-9C86E0C4FFB0}" type="datetime1">
              <a:rPr lang="en-US"/>
              <a:pPr>
                <a:defRPr/>
              </a:pPr>
              <a:t>26-Mar-19</a:t>
            </a:fld>
            <a:endParaRPr lang="en-US" dirty="0"/>
          </a:p>
        </p:txBody>
      </p:sp>
      <p:sp>
        <p:nvSpPr>
          <p:cNvPr id="5" name="Footer Placeholder 4">
            <a:extLst>
              <a:ext uri="{FF2B5EF4-FFF2-40B4-BE49-F238E27FC236}">
                <a16:creationId xmlns:a16="http://schemas.microsoft.com/office/drawing/2014/main" xmlns="" id="{5DD15A11-5FB3-4A20-8644-38614A8A64E1}"/>
              </a:ext>
            </a:extLst>
          </p:cNvPr>
          <p:cNvSpPr>
            <a:spLocks noGrp="1"/>
          </p:cNvSpPr>
          <p:nvPr>
            <p:ph type="ftr" sz="quarter" idx="11"/>
          </p:nvPr>
        </p:nvSpPr>
        <p:spPr/>
        <p:txBody>
          <a:bodyPr/>
          <a:lstStyle/>
          <a:p>
            <a:pPr>
              <a:defRPr/>
            </a:pPr>
            <a:r>
              <a:rPr lang="en-US"/>
              <a:t>CA Vinit K Jain</a:t>
            </a:r>
            <a:endParaRPr lang="en-US" dirty="0"/>
          </a:p>
        </p:txBody>
      </p:sp>
      <p:sp>
        <p:nvSpPr>
          <p:cNvPr id="93190" name="Slide Number Placeholder 5"/>
          <p:cNvSpPr>
            <a:spLocks noGrp="1" noChangeArrowheads="1"/>
          </p:cNvSpPr>
          <p:nvPr>
            <p:ph type="sldNum" sz="quarter" idx="12"/>
          </p:nvPr>
        </p:nvSpPr>
        <p:spPr bwMode="auto">
          <a:noFill/>
          <a:ln>
            <a:miter lim="800000"/>
            <a:headEnd/>
            <a:tailEnd/>
          </a:ln>
        </p:spPr>
        <p:txBody>
          <a:bodyPr/>
          <a:lstStyle/>
          <a:p>
            <a:fld id="{7F1F7C2F-C4E7-40C4-9791-810336114056}" type="slidenum">
              <a:rPr lang="en-US" altLang="en-US"/>
              <a:pPr/>
              <a:t>27</a:t>
            </a:fld>
            <a:endParaRPr lang="en-US" altLang="en-US"/>
          </a:p>
        </p:txBody>
      </p:sp>
      <p:pic>
        <p:nvPicPr>
          <p:cNvPr id="93191"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Snip and Round Single Corner Rectangle 8">
            <a:extLst>
              <a:ext uri="{FF2B5EF4-FFF2-40B4-BE49-F238E27FC236}">
                <a16:creationId xmlns:a16="http://schemas.microsoft.com/office/drawing/2014/main" xmlns="" id="{23E939AB-BE41-4044-86CB-700693842116}"/>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schemeClr val="bg1"/>
                </a:solidFill>
                <a:latin typeface="Cambria" pitchFamily="18" charset="0"/>
                <a:cs typeface="Arial" charset="0"/>
                <a:sym typeface="Palatino" charset="0"/>
              </a:rPr>
              <a:t>Non Performing Assets</a:t>
            </a:r>
            <a:endParaRPr lang="en-US" sz="4000" b="1" dirty="0">
              <a:solidFill>
                <a:schemeClr val="bg1"/>
              </a:solidFill>
              <a:latin typeface="Cambria" pitchFamily="18" charset="0"/>
              <a:sym typeface="Palatino" charset="0"/>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a:extLst>
              <a:ext uri="{FF2B5EF4-FFF2-40B4-BE49-F238E27FC236}">
                <a16:creationId xmlns:a16="http://schemas.microsoft.com/office/drawing/2014/main" xmlns="" id="{3D8F0568-CAA3-4A42-BFC1-EDDC48BA288A}"/>
              </a:ext>
            </a:extLst>
          </p:cNvPr>
          <p:cNvSpPr>
            <a:spLocks noGrp="1" noChangeArrowheads="1"/>
          </p:cNvSpPr>
          <p:nvPr>
            <p:ph idx="4294967295"/>
          </p:nvPr>
        </p:nvSpPr>
        <p:spPr>
          <a:xfrm>
            <a:off x="152400" y="1828800"/>
            <a:ext cx="8229600" cy="3962400"/>
          </a:xfrm>
        </p:spPr>
        <p:txBody>
          <a:bodyPr/>
          <a:lstStyle/>
          <a:p>
            <a:pPr algn="just" eaLnBrk="1" hangingPunct="1">
              <a:lnSpc>
                <a:spcPct val="90000"/>
              </a:lnSpc>
              <a:defRPr/>
            </a:pPr>
            <a:r>
              <a:rPr kumimoji="1" lang="en-US" altLang="en-US" b="0" dirty="0">
                <a:sym typeface="Marlett" pitchFamily="2" charset="2"/>
              </a:rPr>
              <a:t>STANDARD ASSET / </a:t>
            </a:r>
            <a:r>
              <a:rPr lang="en-US" altLang="en-US" b="0" dirty="0"/>
              <a:t>PERFORMING ASSET</a:t>
            </a:r>
          </a:p>
          <a:p>
            <a:pPr marL="531813" lvl="1" algn="just" eaLnBrk="1" hangingPunct="1">
              <a:lnSpc>
                <a:spcPct val="90000"/>
              </a:lnSpc>
              <a:buFont typeface="Wingdings" pitchFamily="2" charset="2"/>
              <a:buNone/>
              <a:defRPr/>
            </a:pPr>
            <a:r>
              <a:rPr lang="en-US" altLang="en-US" b="0" dirty="0"/>
              <a:t>	The account is not a non-performing and does not carry more than the normal risk attached to the business</a:t>
            </a:r>
            <a:endParaRPr kumimoji="1" lang="en-US" altLang="en-US" b="0" dirty="0">
              <a:sym typeface="Marlett" pitchFamily="2" charset="2"/>
            </a:endParaRPr>
          </a:p>
          <a:p>
            <a:pPr algn="just" eaLnBrk="1" hangingPunct="1">
              <a:lnSpc>
                <a:spcPct val="90000"/>
              </a:lnSpc>
              <a:defRPr/>
            </a:pPr>
            <a:endParaRPr kumimoji="1" lang="en-US" altLang="en-US" b="0" dirty="0">
              <a:sym typeface="Marlett" pitchFamily="2" charset="2"/>
            </a:endParaRPr>
          </a:p>
          <a:p>
            <a:pPr algn="just" eaLnBrk="1" hangingPunct="1">
              <a:lnSpc>
                <a:spcPct val="90000"/>
              </a:lnSpc>
              <a:defRPr/>
            </a:pPr>
            <a:r>
              <a:rPr kumimoji="1" lang="en-US" altLang="en-US" b="0" dirty="0">
                <a:sym typeface="Marlett" pitchFamily="2" charset="2"/>
              </a:rPr>
              <a:t>NON-Performing Asset (NPA)</a:t>
            </a:r>
            <a:endParaRPr kumimoji="1" lang="en-US" altLang="en-US" b="0" dirty="0"/>
          </a:p>
          <a:p>
            <a:pPr marL="531813" lvl="1" algn="just" eaLnBrk="1" hangingPunct="1">
              <a:lnSpc>
                <a:spcPct val="90000"/>
              </a:lnSpc>
              <a:buFont typeface="Wingdings" pitchFamily="2" charset="2"/>
              <a:buNone/>
              <a:defRPr/>
            </a:pPr>
            <a:r>
              <a:rPr lang="en-US" altLang="en-US" b="0" dirty="0"/>
              <a:t>	The asset ceases to generate income for the bank. (Para 2 of the Master Circular)</a:t>
            </a:r>
          </a:p>
          <a:p>
            <a:pPr lvl="1" algn="just" eaLnBrk="1" hangingPunct="1">
              <a:lnSpc>
                <a:spcPct val="90000"/>
              </a:lnSpc>
              <a:buFont typeface="Wingdings" pitchFamily="2" charset="2"/>
              <a:buNone/>
              <a:defRPr/>
            </a:pPr>
            <a:endParaRPr lang="en-US" altLang="en-US" b="0" dirty="0"/>
          </a:p>
          <a:p>
            <a:pPr lvl="1" algn="just" eaLnBrk="1" hangingPunct="1">
              <a:lnSpc>
                <a:spcPct val="90000"/>
              </a:lnSpc>
              <a:buFont typeface="Wingdings" pitchFamily="2" charset="2"/>
              <a:buNone/>
              <a:defRPr/>
            </a:pPr>
            <a:endParaRPr lang="en-US" altLang="en-US" b="0" dirty="0"/>
          </a:p>
          <a:p>
            <a:pPr algn="just" eaLnBrk="1" hangingPunct="1">
              <a:lnSpc>
                <a:spcPct val="90000"/>
              </a:lnSpc>
              <a:defRPr/>
            </a:pPr>
            <a:endParaRPr lang="en-US" altLang="en-US" sz="1200" b="0" dirty="0"/>
          </a:p>
          <a:p>
            <a:pPr algn="just" eaLnBrk="1" hangingPunct="1">
              <a:lnSpc>
                <a:spcPct val="90000"/>
              </a:lnSpc>
              <a:buFont typeface="Wingdings" pitchFamily="2" charset="2"/>
              <a:buNone/>
              <a:defRPr/>
            </a:pPr>
            <a:endParaRPr lang="en-US" altLang="en-US" b="0" dirty="0"/>
          </a:p>
          <a:p>
            <a:pPr algn="just" eaLnBrk="1" hangingPunct="1">
              <a:lnSpc>
                <a:spcPct val="90000"/>
              </a:lnSpc>
              <a:buFont typeface="Wingdings" pitchFamily="2" charset="2"/>
              <a:buNone/>
              <a:defRPr/>
            </a:pPr>
            <a:endParaRPr lang="en-US" altLang="en-US" b="0" dirty="0"/>
          </a:p>
          <a:p>
            <a:pPr algn="just" eaLnBrk="1" hangingPunct="1">
              <a:lnSpc>
                <a:spcPct val="90000"/>
              </a:lnSpc>
              <a:buFont typeface="Wingdings" pitchFamily="2" charset="2"/>
              <a:buNone/>
              <a:defRPr/>
            </a:pPr>
            <a:endParaRPr lang="en-US" altLang="en-US" b="0" dirty="0"/>
          </a:p>
        </p:txBody>
      </p:sp>
      <p:sp>
        <p:nvSpPr>
          <p:cNvPr id="94211" name="Rectangle 4"/>
          <p:cNvSpPr>
            <a:spLocks noChangeArrowheads="1"/>
          </p:cNvSpPr>
          <p:nvPr/>
        </p:nvSpPr>
        <p:spPr bwMode="auto">
          <a:xfrm>
            <a:off x="304800" y="76200"/>
            <a:ext cx="4672013" cy="701675"/>
          </a:xfrm>
          <a:prstGeom prst="rect">
            <a:avLst/>
          </a:prstGeom>
          <a:noFill/>
          <a:ln w="12700">
            <a:noFill/>
            <a:miter lim="800000"/>
            <a:headEnd type="none" w="sm" len="sm"/>
            <a:tailEnd type="none" w="sm" len="sm"/>
          </a:ln>
        </p:spPr>
        <p:txBody>
          <a:bodyPr>
            <a:spAutoFit/>
          </a:bodyPr>
          <a:lstStyle/>
          <a:p>
            <a:r>
              <a:rPr lang="en-US" altLang="en-US" sz="4000" b="1">
                <a:latin typeface="Cambria" pitchFamily="18" charset="0"/>
              </a:rPr>
              <a:t>Asset Classification</a:t>
            </a:r>
          </a:p>
        </p:txBody>
      </p:sp>
      <p:sp>
        <p:nvSpPr>
          <p:cNvPr id="94212" name="Rectangle 7"/>
          <p:cNvSpPr>
            <a:spLocks noChangeArrowheads="1"/>
          </p:cNvSpPr>
          <p:nvPr/>
        </p:nvSpPr>
        <p:spPr bwMode="auto">
          <a:xfrm>
            <a:off x="8305800" y="6397625"/>
            <a:ext cx="352425" cy="274638"/>
          </a:xfrm>
          <a:prstGeom prst="rect">
            <a:avLst/>
          </a:prstGeom>
          <a:noFill/>
          <a:ln w="12700">
            <a:noFill/>
            <a:miter lim="800000"/>
            <a:headEnd type="none" w="sm" len="sm"/>
            <a:tailEnd type="none" w="sm" len="sm"/>
          </a:ln>
        </p:spPr>
        <p:txBody>
          <a:bodyPr wrap="none">
            <a:spAutoFit/>
          </a:bodyPr>
          <a:lstStyle/>
          <a:p>
            <a:fld id="{2DD05020-637D-42B0-A404-F26AAF43DBE8}" type="slidenum">
              <a:rPr lang="en-US" altLang="en-US" sz="1200">
                <a:solidFill>
                  <a:srgbClr val="FFFFFF"/>
                </a:solidFill>
              </a:rPr>
              <a:pPr/>
              <a:t>28</a:t>
            </a:fld>
            <a:endParaRPr lang="en-US" altLang="en-US" sz="1200">
              <a:solidFill>
                <a:srgbClr val="FFFFFF"/>
              </a:solidFill>
            </a:endParaRPr>
          </a:p>
        </p:txBody>
      </p:sp>
      <p:sp>
        <p:nvSpPr>
          <p:cNvPr id="94213" name="Rectangle 8"/>
          <p:cNvSpPr>
            <a:spLocks noChangeArrowheads="1"/>
          </p:cNvSpPr>
          <p:nvPr/>
        </p:nvSpPr>
        <p:spPr bwMode="auto">
          <a:xfrm>
            <a:off x="228600" y="990600"/>
            <a:ext cx="4672013" cy="473075"/>
          </a:xfrm>
          <a:prstGeom prst="rect">
            <a:avLst/>
          </a:prstGeom>
          <a:noFill/>
          <a:ln w="12700">
            <a:noFill/>
            <a:miter lim="800000"/>
            <a:headEnd type="none" w="sm" len="sm"/>
            <a:tailEnd type="none" w="sm" len="sm"/>
          </a:ln>
        </p:spPr>
        <p:txBody>
          <a:bodyPr>
            <a:spAutoFit/>
          </a:bodyPr>
          <a:lstStyle/>
          <a:p>
            <a:r>
              <a:rPr lang="en-US" altLang="en-US" sz="2500" b="1" u="sng">
                <a:solidFill>
                  <a:schemeClr val="tx2"/>
                </a:solidFill>
                <a:latin typeface="Calibri" pitchFamily="34" charset="0"/>
              </a:rPr>
              <a:t>Asset Type</a:t>
            </a:r>
          </a:p>
        </p:txBody>
      </p:sp>
      <p:sp>
        <p:nvSpPr>
          <p:cNvPr id="63494" name="Date Placeholder 6">
            <a:extLst>
              <a:ext uri="{FF2B5EF4-FFF2-40B4-BE49-F238E27FC236}">
                <a16:creationId xmlns:a16="http://schemas.microsoft.com/office/drawing/2014/main" xmlns="" id="{AF7A83DC-23D9-4353-9C12-79ED01C023DB}"/>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2F4D7712-F821-4AD2-BE69-665F6162C717}" type="datetime1">
              <a:rPr lang="en-US" altLang="en-US" smtClean="0">
                <a:solidFill>
                  <a:srgbClr val="FFC000"/>
                </a:solidFill>
              </a:rPr>
              <a:pPr>
                <a:defRPr/>
              </a:pPr>
              <a:t>26-Mar-19</a:t>
            </a:fld>
            <a:endParaRPr lang="en-US" altLang="en-US" dirty="0">
              <a:solidFill>
                <a:srgbClr val="FFC000"/>
              </a:solidFill>
            </a:endParaRPr>
          </a:p>
        </p:txBody>
      </p:sp>
      <p:sp>
        <p:nvSpPr>
          <p:cNvPr id="94215" name="Slide Number Placeholder 7"/>
          <p:cNvSpPr>
            <a:spLocks noGrp="1" noChangeArrowheads="1"/>
          </p:cNvSpPr>
          <p:nvPr>
            <p:ph type="sldNum" sz="quarter" idx="12"/>
          </p:nvPr>
        </p:nvSpPr>
        <p:spPr bwMode="auto">
          <a:noFill/>
          <a:ln>
            <a:miter lim="800000"/>
            <a:headEnd/>
            <a:tailEnd/>
          </a:ln>
        </p:spPr>
        <p:txBody>
          <a:bodyPr/>
          <a:lstStyle/>
          <a:p>
            <a:fld id="{2AFA8C16-225C-4BAA-86A4-647A911090F5}" type="slidenum">
              <a:rPr lang="en-US" altLang="en-US"/>
              <a:pPr/>
              <a:t>28</a:t>
            </a:fld>
            <a:endParaRPr lang="en-US" altLang="en-US"/>
          </a:p>
        </p:txBody>
      </p:sp>
      <p:sp>
        <p:nvSpPr>
          <p:cNvPr id="63496" name="Footer Placeholder 8">
            <a:extLst>
              <a:ext uri="{FF2B5EF4-FFF2-40B4-BE49-F238E27FC236}">
                <a16:creationId xmlns:a16="http://schemas.microsoft.com/office/drawing/2014/main" xmlns="" id="{14FE23C4-BC1F-4EB5-A0D4-D66EC4AAC918}"/>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04800" y="242888"/>
            <a:ext cx="7399338" cy="442912"/>
          </a:xfrm>
        </p:spPr>
        <p:txBody>
          <a:bodyPr/>
          <a:lstStyle/>
          <a:p>
            <a:pPr algn="l"/>
            <a:r>
              <a:rPr lang="en-US" altLang="en-US" smtClean="0">
                <a:solidFill>
                  <a:schemeClr val="tx1"/>
                </a:solidFill>
              </a:rPr>
              <a:t>Asset Classification</a:t>
            </a:r>
          </a:p>
        </p:txBody>
      </p:sp>
      <p:sp>
        <p:nvSpPr>
          <p:cNvPr id="95235" name="Rectangle 3"/>
          <p:cNvSpPr>
            <a:spLocks noGrp="1"/>
          </p:cNvSpPr>
          <p:nvPr>
            <p:ph type="body" idx="1"/>
          </p:nvPr>
        </p:nvSpPr>
        <p:spPr>
          <a:xfrm>
            <a:off x="228600" y="914400"/>
            <a:ext cx="8686800" cy="4953000"/>
          </a:xfrm>
        </p:spPr>
        <p:txBody>
          <a:bodyPr/>
          <a:lstStyle/>
          <a:p>
            <a:pPr marL="609600" indent="-609600">
              <a:lnSpc>
                <a:spcPct val="79000"/>
              </a:lnSpc>
              <a:buFont typeface="Wingdings" pitchFamily="2" charset="2"/>
              <a:buNone/>
            </a:pPr>
            <a:r>
              <a:rPr lang="en-US" altLang="en-US" sz="2400" b="0" smtClean="0"/>
              <a:t>A non–performing asset (NPA) is a loan or an advance where:</a:t>
            </a:r>
          </a:p>
          <a:p>
            <a:pPr marL="571500" lvl="1" indent="-508000">
              <a:lnSpc>
                <a:spcPct val="79000"/>
              </a:lnSpc>
            </a:pPr>
            <a:r>
              <a:rPr lang="en-US" altLang="en-US" sz="2400" b="0" smtClean="0"/>
              <a:t>Interest and/ or installment of principal remain overdue for a period of </a:t>
            </a:r>
            <a:r>
              <a:rPr lang="en-US" altLang="en-US" sz="2400" smtClean="0"/>
              <a:t>more than 90 days </a:t>
            </a:r>
            <a:r>
              <a:rPr lang="en-US" altLang="en-US" sz="2400" b="0" smtClean="0"/>
              <a:t>in respect of a term loan</a:t>
            </a:r>
          </a:p>
          <a:p>
            <a:pPr marL="571500" lvl="1" indent="-508000">
              <a:lnSpc>
                <a:spcPct val="79000"/>
              </a:lnSpc>
            </a:pPr>
            <a:endParaRPr lang="en-US" altLang="en-US" sz="1200" b="0" smtClean="0"/>
          </a:p>
          <a:p>
            <a:pPr marL="571500" lvl="1" indent="-508000">
              <a:lnSpc>
                <a:spcPct val="79000"/>
              </a:lnSpc>
            </a:pPr>
            <a:r>
              <a:rPr lang="en-US" altLang="en-US" sz="2400" b="0" smtClean="0"/>
              <a:t>The bill remains overdue for a period of </a:t>
            </a:r>
            <a:r>
              <a:rPr lang="en-US" altLang="en-US" sz="2400" smtClean="0"/>
              <a:t>more than 90 days </a:t>
            </a:r>
            <a:r>
              <a:rPr lang="en-US" altLang="en-US" sz="2400" b="0" smtClean="0"/>
              <a:t>in the case of bills purchased and discounted </a:t>
            </a:r>
          </a:p>
          <a:p>
            <a:pPr marL="571500" lvl="1" indent="-508000">
              <a:lnSpc>
                <a:spcPct val="79000"/>
              </a:lnSpc>
            </a:pPr>
            <a:endParaRPr lang="en-US" altLang="en-US" sz="1100" b="0" smtClean="0"/>
          </a:p>
          <a:p>
            <a:pPr marL="571500" lvl="1" indent="-508000">
              <a:lnSpc>
                <a:spcPct val="79000"/>
              </a:lnSpc>
            </a:pPr>
            <a:r>
              <a:rPr lang="en-US" altLang="en-US" sz="2400" b="0" smtClean="0"/>
              <a:t>If the Cash Credit/Overdrafts account remains ‘Out of Order’ as described below</a:t>
            </a:r>
          </a:p>
          <a:p>
            <a:pPr marL="1036638" lvl="2" indent="-508000">
              <a:lnSpc>
                <a:spcPct val="69000"/>
              </a:lnSpc>
            </a:pPr>
            <a:r>
              <a:rPr lang="en-US" altLang="en-US" sz="2400" b="0" smtClean="0"/>
              <a:t>if the outstanding balance remains continuously in excess of the sanctioned limit/ drawing power</a:t>
            </a:r>
          </a:p>
          <a:p>
            <a:pPr marL="1036638" lvl="2" indent="-508000">
              <a:lnSpc>
                <a:spcPct val="69000"/>
              </a:lnSpc>
            </a:pPr>
            <a:r>
              <a:rPr lang="en-US" altLang="en-US" sz="2400" b="0" smtClean="0"/>
              <a:t>no credits in the account for 90 days as at period end.</a:t>
            </a:r>
          </a:p>
          <a:p>
            <a:pPr marL="1036638" lvl="2" indent="-508000">
              <a:lnSpc>
                <a:spcPct val="69000"/>
              </a:lnSpc>
            </a:pPr>
            <a:r>
              <a:rPr lang="en-US" altLang="en-US" sz="2400" b="0" smtClean="0"/>
              <a:t>credits not enough to cover interest debited during the period</a:t>
            </a:r>
          </a:p>
        </p:txBody>
      </p:sp>
      <p:sp>
        <p:nvSpPr>
          <p:cNvPr id="95236" name="Slide Number Placeholder 4"/>
          <p:cNvSpPr>
            <a:spLocks noGrp="1" noChangeArrowheads="1"/>
          </p:cNvSpPr>
          <p:nvPr>
            <p:ph type="sldNum" sz="quarter" idx="12"/>
          </p:nvPr>
        </p:nvSpPr>
        <p:spPr bwMode="auto">
          <a:noFill/>
          <a:ln>
            <a:miter lim="800000"/>
            <a:headEnd/>
            <a:tailEnd/>
          </a:ln>
        </p:spPr>
        <p:txBody>
          <a:bodyPr/>
          <a:lstStyle/>
          <a:p>
            <a:fld id="{CF271636-A325-4B0C-A69A-97F9E1EC5616}" type="slidenum">
              <a:rPr lang="en-US" altLang="en-US"/>
              <a:pPr/>
              <a:t>29</a:t>
            </a:fld>
            <a:endParaRPr lang="en-US" altLang="en-US"/>
          </a:p>
        </p:txBody>
      </p:sp>
      <p:sp>
        <p:nvSpPr>
          <p:cNvPr id="64517" name="Footer Placeholder 5">
            <a:extLst>
              <a:ext uri="{FF2B5EF4-FFF2-40B4-BE49-F238E27FC236}">
                <a16:creationId xmlns:a16="http://schemas.microsoft.com/office/drawing/2014/main" xmlns="" id="{CE4B75CE-6F50-4427-909E-7BC0DE0FD7D7}"/>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64518" name="Date Placeholder 6">
            <a:extLst>
              <a:ext uri="{FF2B5EF4-FFF2-40B4-BE49-F238E27FC236}">
                <a16:creationId xmlns:a16="http://schemas.microsoft.com/office/drawing/2014/main" xmlns="" id="{B67CABA1-D2E0-44FD-AF0A-CD38D607493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9FFA7924-9081-4FDE-97EF-0AFF3EC75004}"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7106" name="Slide Number Placeholder 5"/>
          <p:cNvSpPr>
            <a:spLocks noGrp="1" noChangeArrowheads="1"/>
          </p:cNvSpPr>
          <p:nvPr>
            <p:ph type="sldNum" sz="quarter" idx="12"/>
          </p:nvPr>
        </p:nvSpPr>
        <p:spPr bwMode="auto">
          <a:noFill/>
          <a:ln>
            <a:miter lim="800000"/>
            <a:headEnd/>
            <a:tailEnd/>
          </a:ln>
        </p:spPr>
        <p:txBody>
          <a:bodyPr/>
          <a:lstStyle/>
          <a:p>
            <a:pPr defTabSz="409575"/>
            <a:fld id="{9E3C6FD9-1165-4462-A50D-13D723E4C6FF}" type="slidenum">
              <a:rPr lang="en-US" altLang="en-US"/>
              <a:pPr defTabSz="409575"/>
              <a:t>3</a:t>
            </a:fld>
            <a:endParaRPr lang="en-US" altLang="en-US"/>
          </a:p>
        </p:txBody>
      </p:sp>
      <p:sp>
        <p:nvSpPr>
          <p:cNvPr id="7" name="Snip and Round Single Corner Rectangle 6">
            <a:extLst>
              <a:ext uri="{FF2B5EF4-FFF2-40B4-BE49-F238E27FC236}">
                <a16:creationId xmlns:a16="http://schemas.microsoft.com/office/drawing/2014/main" xmlns="" id="{8C4E42DC-3BB7-42D6-AF31-17C27ADA9220}"/>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schemeClr val="bg1"/>
                </a:solidFill>
                <a:latin typeface="Cambria" pitchFamily="18" charset="0"/>
                <a:cs typeface="Arial" charset="0"/>
              </a:rPr>
              <a:t>Setting the Context</a:t>
            </a:r>
            <a:endParaRPr lang="en-US" sz="4000" b="1" dirty="0">
              <a:solidFill>
                <a:schemeClr val="bg1"/>
              </a:solidFill>
              <a:latin typeface="Cambria" pitchFamily="18" charset="0"/>
              <a:sym typeface="Palatino"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04800" y="242888"/>
            <a:ext cx="7399338" cy="442912"/>
          </a:xfrm>
        </p:spPr>
        <p:txBody>
          <a:bodyPr/>
          <a:lstStyle/>
          <a:p>
            <a:pPr algn="l"/>
            <a:r>
              <a:rPr lang="en-US" altLang="en-US" smtClean="0">
                <a:solidFill>
                  <a:schemeClr val="tx1"/>
                </a:solidFill>
              </a:rPr>
              <a:t>Asset Classification (Cont..d)</a:t>
            </a:r>
          </a:p>
        </p:txBody>
      </p:sp>
      <p:sp>
        <p:nvSpPr>
          <p:cNvPr id="27651" name="Rectangle 3">
            <a:extLst>
              <a:ext uri="{FF2B5EF4-FFF2-40B4-BE49-F238E27FC236}">
                <a16:creationId xmlns:a16="http://schemas.microsoft.com/office/drawing/2014/main" xmlns="" id="{FF44864D-C4B1-41A2-A1A1-4C02CF8F88A8}"/>
              </a:ext>
            </a:extLst>
          </p:cNvPr>
          <p:cNvSpPr>
            <a:spLocks noGrp="1" noChangeArrowheads="1"/>
          </p:cNvSpPr>
          <p:nvPr>
            <p:ph type="body" idx="1"/>
          </p:nvPr>
        </p:nvSpPr>
        <p:spPr>
          <a:xfrm>
            <a:off x="228600" y="914400"/>
            <a:ext cx="8915400" cy="4953000"/>
          </a:xfrm>
        </p:spPr>
        <p:txBody>
          <a:bodyPr rtlCol="0">
            <a:noAutofit/>
          </a:bodyPr>
          <a:lstStyle/>
          <a:p>
            <a:pPr marL="342900" indent="-342900">
              <a:lnSpc>
                <a:spcPct val="79000"/>
              </a:lnSpc>
              <a:buSzPct val="100000"/>
              <a:buFont typeface="Wingdings" pitchFamily="2" charset="2"/>
              <a:buChar char="§"/>
              <a:defRPr/>
            </a:pPr>
            <a:r>
              <a:rPr lang="en-US" sz="2400" b="0" dirty="0"/>
              <a:t>Not to classify NPA merely due to temporary deficiencies but if irregularities continues to classify as NPA</a:t>
            </a:r>
          </a:p>
          <a:p>
            <a:pPr marL="342900" indent="-342900">
              <a:lnSpc>
                <a:spcPct val="79000"/>
              </a:lnSpc>
              <a:buSzPct val="100000"/>
              <a:buFont typeface="Wingdings" pitchFamily="2" charset="2"/>
              <a:buNone/>
              <a:defRPr/>
            </a:pPr>
            <a:r>
              <a:rPr lang="en-US" sz="2400" b="0" dirty="0"/>
              <a:t>	(</a:t>
            </a:r>
            <a:r>
              <a:rPr lang="en-US" sz="2400" b="0" dirty="0" err="1"/>
              <a:t>i</a:t>
            </a:r>
            <a:r>
              <a:rPr lang="en-US" sz="2400" b="0" dirty="0"/>
              <a:t>) Stock statement for calculation of DP is more than 3 months old and such irregularity continues for 90 days</a:t>
            </a:r>
          </a:p>
          <a:p>
            <a:pPr marL="341313" indent="-341313">
              <a:buFont typeface="Wingdings" pitchFamily="2" charset="2"/>
              <a:buNone/>
              <a:defRPr/>
            </a:pPr>
            <a:r>
              <a:rPr lang="en-IN" sz="2400" b="0" dirty="0"/>
              <a:t>	(ii) an account where the regular/ ad hoc credit limits have not been reviewed/ renewed within 180 days from the due date/ date of ad-hoc sanction will be treated as NPA.</a:t>
            </a:r>
            <a:endParaRPr lang="en-US" sz="2400" b="0" dirty="0"/>
          </a:p>
          <a:p>
            <a:pPr marL="53975" lvl="1" indent="9525">
              <a:lnSpc>
                <a:spcPct val="79000"/>
              </a:lnSpc>
              <a:buFont typeface="Wingdings" pitchFamily="2" charset="2"/>
              <a:buNone/>
              <a:defRPr/>
            </a:pPr>
            <a:endParaRPr lang="en-US" sz="2400" b="0" dirty="0"/>
          </a:p>
          <a:p>
            <a:pPr marL="571500" lvl="1" indent="-508000">
              <a:lnSpc>
                <a:spcPct val="79000"/>
              </a:lnSpc>
              <a:defRPr/>
            </a:pPr>
            <a:endParaRPr lang="en-US" sz="2400" b="0" dirty="0"/>
          </a:p>
          <a:p>
            <a:pPr marL="609600" indent="-609600">
              <a:lnSpc>
                <a:spcPct val="79000"/>
              </a:lnSpc>
              <a:buFont typeface="Wingdings" pitchFamily="2" charset="2"/>
              <a:buNone/>
              <a:defRPr/>
            </a:pPr>
            <a:endParaRPr lang="en-US" sz="2400" b="0" dirty="0"/>
          </a:p>
        </p:txBody>
      </p:sp>
      <p:sp>
        <p:nvSpPr>
          <p:cNvPr id="97284" name="Slide Number Placeholder 4"/>
          <p:cNvSpPr>
            <a:spLocks noGrp="1" noChangeArrowheads="1"/>
          </p:cNvSpPr>
          <p:nvPr>
            <p:ph type="sldNum" sz="quarter" idx="12"/>
          </p:nvPr>
        </p:nvSpPr>
        <p:spPr bwMode="auto">
          <a:noFill/>
          <a:ln>
            <a:miter lim="800000"/>
            <a:headEnd/>
            <a:tailEnd/>
          </a:ln>
        </p:spPr>
        <p:txBody>
          <a:bodyPr/>
          <a:lstStyle/>
          <a:p>
            <a:fld id="{B507B256-015C-4B20-A01A-05015B6A2905}" type="slidenum">
              <a:rPr lang="en-US" altLang="en-US"/>
              <a:pPr/>
              <a:t>30</a:t>
            </a:fld>
            <a:endParaRPr lang="en-US" altLang="en-US"/>
          </a:p>
        </p:txBody>
      </p:sp>
      <p:sp>
        <p:nvSpPr>
          <p:cNvPr id="65541" name="Footer Placeholder 5">
            <a:extLst>
              <a:ext uri="{FF2B5EF4-FFF2-40B4-BE49-F238E27FC236}">
                <a16:creationId xmlns:a16="http://schemas.microsoft.com/office/drawing/2014/main" xmlns="" id="{A0B93280-85F1-4F90-AA16-0E42E1C0C765}"/>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65542" name="Date Placeholder 6">
            <a:extLst>
              <a:ext uri="{FF2B5EF4-FFF2-40B4-BE49-F238E27FC236}">
                <a16:creationId xmlns:a16="http://schemas.microsoft.com/office/drawing/2014/main" xmlns="" id="{2615C3C7-24C6-4116-AD96-C039CB2CF478}"/>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743E60F5-A506-4EF5-903F-22615BF27552}"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381000" y="228600"/>
            <a:ext cx="6781800" cy="685800"/>
          </a:xfrm>
        </p:spPr>
        <p:txBody>
          <a:bodyPr/>
          <a:lstStyle/>
          <a:p>
            <a:pPr algn="l"/>
            <a:r>
              <a:rPr lang="en-US" altLang="en-US" smtClean="0">
                <a:solidFill>
                  <a:schemeClr val="tx1"/>
                </a:solidFill>
              </a:rPr>
              <a:t>Asset Classification (Cont..d)</a:t>
            </a:r>
          </a:p>
        </p:txBody>
      </p:sp>
      <p:sp>
        <p:nvSpPr>
          <p:cNvPr id="99331" name="Rectangle 3"/>
          <p:cNvSpPr>
            <a:spLocks noGrp="1"/>
          </p:cNvSpPr>
          <p:nvPr>
            <p:ph type="body" idx="4294967295"/>
          </p:nvPr>
        </p:nvSpPr>
        <p:spPr>
          <a:xfrm>
            <a:off x="304800" y="1143000"/>
            <a:ext cx="8518525" cy="3733800"/>
          </a:xfrm>
        </p:spPr>
        <p:txBody>
          <a:bodyPr/>
          <a:lstStyle/>
          <a:p>
            <a:pPr marL="342900" indent="-342900">
              <a:lnSpc>
                <a:spcPct val="79000"/>
              </a:lnSpc>
              <a:buSzPct val="100000"/>
              <a:buFont typeface="Wingdings" pitchFamily="2" charset="2"/>
              <a:buChar char="§"/>
            </a:pPr>
            <a:r>
              <a:rPr lang="en-US" altLang="en-US" sz="2400" b="0" smtClean="0"/>
              <a:t>NPAs – </a:t>
            </a:r>
            <a:r>
              <a:rPr lang="en-US" altLang="en-US" sz="2400" b="0" smtClean="0">
                <a:solidFill>
                  <a:schemeClr val="tx2"/>
                </a:solidFill>
              </a:rPr>
              <a:t>Borrower-wise and not Facility-wise</a:t>
            </a:r>
            <a:r>
              <a:rPr lang="en-US" altLang="en-US" sz="2400" b="0" smtClean="0"/>
              <a:t> (To consider all exposure of a borrower including derivatives) </a:t>
            </a:r>
          </a:p>
          <a:p>
            <a:pPr marL="342900" indent="-342900">
              <a:lnSpc>
                <a:spcPct val="79000"/>
              </a:lnSpc>
              <a:buSzPct val="100000"/>
              <a:buFont typeface="Wingdings" pitchFamily="2" charset="2"/>
              <a:buChar char="§"/>
            </a:pPr>
            <a:endParaRPr lang="en-US" altLang="en-US" sz="2400" b="0" smtClean="0"/>
          </a:p>
          <a:p>
            <a:pPr marL="342900" indent="-342900">
              <a:lnSpc>
                <a:spcPct val="79000"/>
              </a:lnSpc>
              <a:buSzPct val="100000"/>
              <a:buFont typeface="Wingdings" pitchFamily="2" charset="2"/>
              <a:buChar char="§"/>
            </a:pPr>
            <a:r>
              <a:rPr lang="en-US" altLang="en-US" sz="2400" b="0" smtClean="0"/>
              <a:t>Verify errors in classification, provisioning/Value of security, interest reversal</a:t>
            </a:r>
          </a:p>
          <a:p>
            <a:pPr marL="342900" indent="-342900">
              <a:lnSpc>
                <a:spcPct val="69000"/>
              </a:lnSpc>
              <a:buSzPct val="100000"/>
              <a:buFont typeface="Wingdings" pitchFamily="2" charset="2"/>
              <a:buChar char="§"/>
            </a:pPr>
            <a:endParaRPr lang="en-US" altLang="en-US" sz="2400" b="0" smtClean="0"/>
          </a:p>
          <a:p>
            <a:pPr marL="342900" indent="-342900">
              <a:lnSpc>
                <a:spcPct val="69000"/>
              </a:lnSpc>
              <a:buSzPct val="100000"/>
              <a:buFont typeface="Wingdings" pitchFamily="2" charset="2"/>
              <a:buChar char="§"/>
            </a:pPr>
            <a:r>
              <a:rPr lang="en-US" altLang="en-US" sz="2400" b="0" smtClean="0"/>
              <a:t>Verify audit trail for changes to critical dates e.g. date of NPA, etc</a:t>
            </a:r>
          </a:p>
          <a:p>
            <a:pPr marL="342900" indent="-342900">
              <a:lnSpc>
                <a:spcPct val="69000"/>
              </a:lnSpc>
              <a:buSzPct val="100000"/>
              <a:buFont typeface="Wingdings" pitchFamily="2" charset="2"/>
              <a:buChar char="§"/>
            </a:pPr>
            <a:endParaRPr lang="en-US" altLang="en-US" sz="2400" b="0" smtClean="0"/>
          </a:p>
          <a:p>
            <a:pPr marL="342900" indent="-342900">
              <a:lnSpc>
                <a:spcPct val="69000"/>
              </a:lnSpc>
              <a:buSzPct val="100000"/>
              <a:buFont typeface="Wingdings" pitchFamily="2" charset="2"/>
              <a:buChar char="§"/>
            </a:pPr>
            <a:r>
              <a:rPr lang="en-US" altLang="en-US" sz="2400" b="0" smtClean="0"/>
              <a:t>Identification of assets as NPAs should be done on an ongoing basis </a:t>
            </a:r>
          </a:p>
          <a:p>
            <a:pPr marL="342900" indent="-342900">
              <a:lnSpc>
                <a:spcPct val="69000"/>
              </a:lnSpc>
              <a:buSzPct val="100000"/>
              <a:buFont typeface="Wingdings" pitchFamily="2" charset="2"/>
              <a:buChar char="§"/>
            </a:pPr>
            <a:endParaRPr lang="en-US" altLang="en-US" sz="2400" b="0" smtClean="0"/>
          </a:p>
          <a:p>
            <a:pPr marL="342900" indent="-342900">
              <a:lnSpc>
                <a:spcPct val="69000"/>
              </a:lnSpc>
              <a:buSzPct val="100000"/>
              <a:buFont typeface="Wingdings" pitchFamily="2" charset="2"/>
              <a:buChar char="§"/>
            </a:pPr>
            <a:r>
              <a:rPr lang="en-US" altLang="en-US" sz="2400" b="0" smtClean="0"/>
              <a:t>Verify if account regularised with only few audits at period ended (source, genuineness, additional audit etc.)</a:t>
            </a:r>
          </a:p>
          <a:p>
            <a:pPr marL="342900" indent="-342900">
              <a:lnSpc>
                <a:spcPct val="69000"/>
              </a:lnSpc>
              <a:buFont typeface="Wingdings" pitchFamily="2" charset="2"/>
              <a:buChar char="§"/>
            </a:pPr>
            <a:endParaRPr lang="en-US" altLang="en-US" b="0" smtClean="0"/>
          </a:p>
        </p:txBody>
      </p:sp>
      <p:sp>
        <p:nvSpPr>
          <p:cNvPr id="99332" name="Slide Number Placeholder 4"/>
          <p:cNvSpPr>
            <a:spLocks noGrp="1" noChangeArrowheads="1"/>
          </p:cNvSpPr>
          <p:nvPr>
            <p:ph type="sldNum" sz="quarter" idx="12"/>
          </p:nvPr>
        </p:nvSpPr>
        <p:spPr bwMode="auto">
          <a:noFill/>
          <a:ln>
            <a:miter lim="800000"/>
            <a:headEnd/>
            <a:tailEnd/>
          </a:ln>
        </p:spPr>
        <p:txBody>
          <a:bodyPr/>
          <a:lstStyle/>
          <a:p>
            <a:fld id="{1EA29236-2467-46E6-BDCD-339D08D39B75}" type="slidenum">
              <a:rPr lang="en-US" altLang="en-US"/>
              <a:pPr/>
              <a:t>31</a:t>
            </a:fld>
            <a:endParaRPr lang="en-US" altLang="en-US"/>
          </a:p>
        </p:txBody>
      </p:sp>
      <p:sp>
        <p:nvSpPr>
          <p:cNvPr id="66565" name="Footer Placeholder 5">
            <a:extLst>
              <a:ext uri="{FF2B5EF4-FFF2-40B4-BE49-F238E27FC236}">
                <a16:creationId xmlns:a16="http://schemas.microsoft.com/office/drawing/2014/main" xmlns="" id="{5D683D90-D508-42FF-B283-A20A2E1E7FD6}"/>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66566" name="Date Placeholder 6">
            <a:extLst>
              <a:ext uri="{FF2B5EF4-FFF2-40B4-BE49-F238E27FC236}">
                <a16:creationId xmlns:a16="http://schemas.microsoft.com/office/drawing/2014/main" xmlns="" id="{82283827-73C9-4079-B424-82A53759B142}"/>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B19007E-0438-44BB-AEE6-8C64206A0F6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81000" y="228600"/>
            <a:ext cx="7399338" cy="577850"/>
          </a:xfrm>
        </p:spPr>
        <p:txBody>
          <a:bodyPr/>
          <a:lstStyle/>
          <a:p>
            <a:pPr algn="l"/>
            <a:r>
              <a:rPr lang="en-US" altLang="en-US" smtClean="0">
                <a:solidFill>
                  <a:schemeClr val="tx1"/>
                </a:solidFill>
              </a:rPr>
              <a:t>Asset Classification (Cont..d)</a:t>
            </a:r>
          </a:p>
        </p:txBody>
      </p:sp>
      <p:sp>
        <p:nvSpPr>
          <p:cNvPr id="29699" name="Rectangle 3">
            <a:extLst>
              <a:ext uri="{FF2B5EF4-FFF2-40B4-BE49-F238E27FC236}">
                <a16:creationId xmlns:a16="http://schemas.microsoft.com/office/drawing/2014/main" xmlns="" id="{3A1119CD-8D6B-46D7-8739-826AE3D26D62}"/>
              </a:ext>
            </a:extLst>
          </p:cNvPr>
          <p:cNvSpPr>
            <a:spLocks noGrp="1" noChangeArrowheads="1"/>
          </p:cNvSpPr>
          <p:nvPr>
            <p:ph type="body" idx="1"/>
          </p:nvPr>
        </p:nvSpPr>
        <p:spPr>
          <a:xfrm>
            <a:off x="304800" y="1066800"/>
            <a:ext cx="8518525" cy="5105400"/>
          </a:xfrm>
        </p:spPr>
        <p:txBody>
          <a:bodyPr rtlCol="0">
            <a:normAutofit fontScale="92500"/>
          </a:bodyPr>
          <a:lstStyle/>
          <a:p>
            <a:pPr algn="just">
              <a:lnSpc>
                <a:spcPct val="79000"/>
              </a:lnSpc>
              <a:buSzPct val="100000"/>
              <a:buFont typeface="Wingdings" pitchFamily="2" charset="2"/>
              <a:buChar char="§"/>
              <a:defRPr/>
            </a:pPr>
            <a:r>
              <a:rPr lang="en-US" sz="2400" b="0" dirty="0"/>
              <a:t>Make a Detailed </a:t>
            </a:r>
            <a:r>
              <a:rPr lang="en-US" sz="2400" dirty="0"/>
              <a:t>note</a:t>
            </a:r>
            <a:r>
              <a:rPr lang="en-US" sz="2400" b="0" dirty="0"/>
              <a:t> on observation and facts especially where you are recommending a change of classification</a:t>
            </a:r>
          </a:p>
          <a:p>
            <a:pPr algn="just">
              <a:lnSpc>
                <a:spcPct val="79000"/>
              </a:lnSpc>
              <a:buSzPct val="100000"/>
              <a:buFont typeface="Wingdings" pitchFamily="2" charset="2"/>
              <a:buChar char="§"/>
              <a:defRPr/>
            </a:pPr>
            <a:endParaRPr lang="en-US" sz="1200" b="0" dirty="0"/>
          </a:p>
          <a:p>
            <a:pPr algn="just">
              <a:lnSpc>
                <a:spcPct val="79000"/>
              </a:lnSpc>
              <a:buSzPct val="100000"/>
              <a:buFont typeface="Wingdings" pitchFamily="2" charset="2"/>
              <a:buChar char="§"/>
              <a:defRPr/>
            </a:pPr>
            <a:r>
              <a:rPr lang="en-US" sz="2400" b="0" dirty="0"/>
              <a:t>In respect of NPAs over Rs.5 </a:t>
            </a:r>
            <a:r>
              <a:rPr lang="en-US" sz="2400" b="0" dirty="0" err="1"/>
              <a:t>Crore</a:t>
            </a:r>
            <a:r>
              <a:rPr lang="en-US" sz="2400" b="0" dirty="0"/>
              <a:t>, independent valuation </a:t>
            </a:r>
          </a:p>
          <a:p>
            <a:pPr marL="742950" lvl="1" indent="-285750" algn="just">
              <a:lnSpc>
                <a:spcPct val="79000"/>
              </a:lnSpc>
              <a:defRPr/>
            </a:pPr>
            <a:r>
              <a:rPr lang="en-US" sz="2000" b="0" dirty="0"/>
              <a:t>Stock audit-Annually</a:t>
            </a:r>
          </a:p>
          <a:p>
            <a:pPr marL="742950" lvl="1" indent="-285750" algn="just">
              <a:lnSpc>
                <a:spcPct val="79000"/>
              </a:lnSpc>
              <a:defRPr/>
            </a:pPr>
            <a:r>
              <a:rPr lang="en-US" sz="2000" b="0" dirty="0"/>
              <a:t>Immovable properties-once in 3 years </a:t>
            </a:r>
          </a:p>
          <a:p>
            <a:pPr algn="just">
              <a:lnSpc>
                <a:spcPct val="79000"/>
              </a:lnSpc>
              <a:buSzPct val="100000"/>
              <a:buFont typeface="Wingdings" pitchFamily="2" charset="2"/>
              <a:buChar char="§"/>
              <a:defRPr/>
            </a:pPr>
            <a:endParaRPr lang="en-US" sz="1600" b="0" dirty="0"/>
          </a:p>
          <a:p>
            <a:pPr algn="just">
              <a:lnSpc>
                <a:spcPct val="79000"/>
              </a:lnSpc>
              <a:buSzPct val="100000"/>
              <a:buFont typeface="Wingdings" pitchFamily="2" charset="2"/>
              <a:buChar char="§"/>
              <a:defRPr/>
            </a:pPr>
            <a:r>
              <a:rPr lang="en-US" sz="2400" b="0" dirty="0"/>
              <a:t>Verify that Repayment is from genuine sources</a:t>
            </a:r>
          </a:p>
          <a:p>
            <a:pPr algn="just">
              <a:lnSpc>
                <a:spcPct val="79000"/>
              </a:lnSpc>
              <a:buSzPct val="100000"/>
              <a:buFont typeface="Wingdings" pitchFamily="2" charset="2"/>
              <a:buChar char="§"/>
              <a:defRPr/>
            </a:pPr>
            <a:endParaRPr lang="en-US" sz="1200" b="0" dirty="0"/>
          </a:p>
          <a:p>
            <a:pPr algn="just">
              <a:lnSpc>
                <a:spcPct val="79000"/>
              </a:lnSpc>
              <a:buSzPct val="100000"/>
              <a:buFont typeface="Wingdings" pitchFamily="2" charset="2"/>
              <a:buChar char="§"/>
              <a:defRPr/>
            </a:pPr>
            <a:r>
              <a:rPr lang="en-US" sz="2400" b="0" dirty="0"/>
              <a:t>NPA accounts can be upgraded to performing if all the arrears and principal and not only critical </a:t>
            </a:r>
            <a:r>
              <a:rPr lang="en-US" sz="2400" b="0" dirty="0" err="1"/>
              <a:t>overdues</a:t>
            </a:r>
            <a:r>
              <a:rPr lang="en-US" sz="2400" b="0" dirty="0"/>
              <a:t> are paid by the borrower</a:t>
            </a:r>
          </a:p>
          <a:p>
            <a:pPr algn="just">
              <a:lnSpc>
                <a:spcPct val="79000"/>
              </a:lnSpc>
              <a:buSzPct val="100000"/>
              <a:buFont typeface="Wingdings" pitchFamily="2" charset="2"/>
              <a:buChar char="§"/>
              <a:defRPr/>
            </a:pPr>
            <a:endParaRPr lang="en-US" sz="1800" b="0" dirty="0"/>
          </a:p>
          <a:p>
            <a:pPr algn="just">
              <a:lnSpc>
                <a:spcPct val="79000"/>
              </a:lnSpc>
              <a:buSzPct val="100000"/>
              <a:buFont typeface="Wingdings" pitchFamily="2" charset="2"/>
              <a:buChar char="§"/>
              <a:defRPr/>
            </a:pPr>
            <a:r>
              <a:rPr lang="en-US" sz="2400" b="0" dirty="0"/>
              <a:t>Suit filled accounts to be classified as Doubtful unless there is strong justification against it</a:t>
            </a:r>
          </a:p>
          <a:p>
            <a:pPr algn="just">
              <a:lnSpc>
                <a:spcPct val="79000"/>
              </a:lnSpc>
              <a:buSzPct val="100000"/>
              <a:buFont typeface="Wingdings" pitchFamily="2" charset="2"/>
              <a:buChar char="§"/>
              <a:defRPr/>
            </a:pPr>
            <a:endParaRPr lang="en-US" sz="1400" b="0" dirty="0"/>
          </a:p>
          <a:p>
            <a:pPr algn="just">
              <a:lnSpc>
                <a:spcPct val="79000"/>
              </a:lnSpc>
              <a:buSzPct val="100000"/>
              <a:buFont typeface="Wingdings" pitchFamily="2" charset="2"/>
              <a:buChar char="§"/>
              <a:defRPr/>
            </a:pPr>
            <a:r>
              <a:rPr lang="en-US" sz="2400" b="0" dirty="0"/>
              <a:t>In case of Consortium advance record of recovery of particular Bank only to be considered.</a:t>
            </a:r>
          </a:p>
          <a:p>
            <a:pPr algn="just">
              <a:lnSpc>
                <a:spcPct val="79000"/>
              </a:lnSpc>
              <a:buFont typeface="Wingdings" pitchFamily="2" charset="2"/>
              <a:buChar char="§"/>
              <a:defRPr/>
            </a:pPr>
            <a:endParaRPr lang="en-US" sz="2400" b="0" dirty="0"/>
          </a:p>
          <a:p>
            <a:pPr algn="just">
              <a:lnSpc>
                <a:spcPct val="79000"/>
              </a:lnSpc>
              <a:buFont typeface="Wingdings" pitchFamily="2" charset="2"/>
              <a:buChar char="§"/>
              <a:defRPr/>
            </a:pPr>
            <a:endParaRPr lang="en-US" b="0" dirty="0"/>
          </a:p>
          <a:p>
            <a:pPr algn="just">
              <a:lnSpc>
                <a:spcPct val="79000"/>
              </a:lnSpc>
              <a:buFont typeface="Wingdings" pitchFamily="2" charset="2"/>
              <a:buChar char="§"/>
              <a:defRPr/>
            </a:pPr>
            <a:endParaRPr lang="en-US" sz="2500" b="0" dirty="0"/>
          </a:p>
        </p:txBody>
      </p:sp>
      <p:sp>
        <p:nvSpPr>
          <p:cNvPr id="101380" name="Slide Number Placeholder 4"/>
          <p:cNvSpPr>
            <a:spLocks noGrp="1" noChangeArrowheads="1"/>
          </p:cNvSpPr>
          <p:nvPr>
            <p:ph type="sldNum" sz="quarter" idx="12"/>
          </p:nvPr>
        </p:nvSpPr>
        <p:spPr bwMode="auto">
          <a:noFill/>
          <a:ln>
            <a:miter lim="800000"/>
            <a:headEnd/>
            <a:tailEnd/>
          </a:ln>
        </p:spPr>
        <p:txBody>
          <a:bodyPr/>
          <a:lstStyle/>
          <a:p>
            <a:fld id="{FFFF976F-5097-4611-8C45-80CCE0F4DFEE}" type="slidenum">
              <a:rPr lang="en-US" altLang="en-US"/>
              <a:pPr/>
              <a:t>32</a:t>
            </a:fld>
            <a:endParaRPr lang="en-US" altLang="en-US"/>
          </a:p>
        </p:txBody>
      </p:sp>
      <p:sp>
        <p:nvSpPr>
          <p:cNvPr id="67589" name="Footer Placeholder 5">
            <a:extLst>
              <a:ext uri="{FF2B5EF4-FFF2-40B4-BE49-F238E27FC236}">
                <a16:creationId xmlns:a16="http://schemas.microsoft.com/office/drawing/2014/main" xmlns="" id="{18B61FA3-020E-4B21-822F-81A185A5D15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67590" name="Date Placeholder 6">
            <a:extLst>
              <a:ext uri="{FF2B5EF4-FFF2-40B4-BE49-F238E27FC236}">
                <a16:creationId xmlns:a16="http://schemas.microsoft.com/office/drawing/2014/main" xmlns="" id="{7E7118C1-8EF4-42E9-8FDE-4FF86254E23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19C29A5-681D-46A2-BF6E-23838B3E3871}"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3"/>
          <p:cNvSpPr>
            <a:spLocks noGrp="1"/>
          </p:cNvSpPr>
          <p:nvPr>
            <p:ph type="body" sz="half" idx="4294967295"/>
          </p:nvPr>
        </p:nvSpPr>
        <p:spPr>
          <a:xfrm>
            <a:off x="228600" y="914400"/>
            <a:ext cx="8686800" cy="5257800"/>
          </a:xfrm>
        </p:spPr>
        <p:txBody>
          <a:bodyPr/>
          <a:lstStyle/>
          <a:p>
            <a:pPr>
              <a:lnSpc>
                <a:spcPct val="79000"/>
              </a:lnSpc>
              <a:buSzPct val="100000"/>
              <a:buFont typeface="Wingdings" pitchFamily="2" charset="2"/>
              <a:buChar char="§"/>
            </a:pPr>
            <a:r>
              <a:rPr lang="en-US" altLang="en-US" b="0" smtClean="0"/>
              <a:t>NPAs are categorized based on the period for which asset has remained nonperforming:</a:t>
            </a:r>
          </a:p>
          <a:p>
            <a:pPr>
              <a:lnSpc>
                <a:spcPct val="79000"/>
              </a:lnSpc>
            </a:pPr>
            <a:endParaRPr lang="en-US" altLang="en-US" b="0" smtClean="0"/>
          </a:p>
          <a:p>
            <a:pPr>
              <a:lnSpc>
                <a:spcPct val="79000"/>
              </a:lnSpc>
            </a:pPr>
            <a:endParaRPr lang="en-US" altLang="en-US" b="0" smtClean="0"/>
          </a:p>
          <a:p>
            <a:pPr>
              <a:lnSpc>
                <a:spcPct val="79000"/>
              </a:lnSpc>
            </a:pPr>
            <a:endParaRPr lang="en-US" altLang="en-US" b="0" smtClean="0"/>
          </a:p>
          <a:p>
            <a:pPr>
              <a:lnSpc>
                <a:spcPct val="79000"/>
              </a:lnSpc>
            </a:pPr>
            <a:endParaRPr lang="en-US" altLang="en-US" b="0" smtClean="0"/>
          </a:p>
          <a:p>
            <a:pPr>
              <a:lnSpc>
                <a:spcPct val="79000"/>
              </a:lnSpc>
            </a:pPr>
            <a:endParaRPr lang="en-US" altLang="en-US" b="0" smtClean="0"/>
          </a:p>
          <a:p>
            <a:pPr>
              <a:lnSpc>
                <a:spcPct val="79000"/>
              </a:lnSpc>
            </a:pPr>
            <a:endParaRPr lang="en-US" altLang="en-US" b="0" smtClean="0"/>
          </a:p>
          <a:p>
            <a:pPr>
              <a:lnSpc>
                <a:spcPct val="79000"/>
              </a:lnSpc>
            </a:pPr>
            <a:endParaRPr lang="en-US" altLang="en-US" b="0" smtClean="0"/>
          </a:p>
          <a:p>
            <a:pPr>
              <a:lnSpc>
                <a:spcPct val="79000"/>
              </a:lnSpc>
              <a:buSzPct val="100000"/>
              <a:buFont typeface="Wingdings" pitchFamily="2" charset="2"/>
              <a:buChar char="§"/>
            </a:pPr>
            <a:r>
              <a:rPr lang="en-US" altLang="en-US" b="0" smtClean="0"/>
              <a:t>Advances against Term deposits, NSC,KVP,IVP and Life policy not to be treated as NPA provided adequate margins are available </a:t>
            </a:r>
          </a:p>
          <a:p>
            <a:pPr>
              <a:lnSpc>
                <a:spcPct val="79000"/>
              </a:lnSpc>
              <a:buFont typeface="Wingdings" pitchFamily="2" charset="2"/>
              <a:buNone/>
            </a:pPr>
            <a:r>
              <a:rPr lang="en-US" altLang="en-US" b="0" smtClean="0"/>
              <a:t>	Note- Advances against Gold ornaments and government security and all other securities are not covered in the aforesaid exception</a:t>
            </a:r>
          </a:p>
          <a:p>
            <a:pPr>
              <a:lnSpc>
                <a:spcPct val="79000"/>
              </a:lnSpc>
              <a:buFont typeface="Wingdings" pitchFamily="2" charset="2"/>
              <a:buNone/>
            </a:pPr>
            <a:r>
              <a:rPr lang="en-US" altLang="en-US" b="0" smtClean="0"/>
              <a:t>	</a:t>
            </a:r>
          </a:p>
        </p:txBody>
      </p:sp>
      <p:graphicFrame>
        <p:nvGraphicFramePr>
          <p:cNvPr id="23580" name="Group 28">
            <a:extLst>
              <a:ext uri="{FF2B5EF4-FFF2-40B4-BE49-F238E27FC236}">
                <a16:creationId xmlns:a16="http://schemas.microsoft.com/office/drawing/2014/main" xmlns="" id="{138E3E87-8E35-449F-9A18-3D971DC62087}"/>
              </a:ext>
            </a:extLst>
          </p:cNvPr>
          <p:cNvGraphicFramePr>
            <a:graphicFrameLocks noGrp="1"/>
          </p:cNvGraphicFramePr>
          <p:nvPr>
            <p:ph sz="quarter" idx="4294967295"/>
          </p:nvPr>
        </p:nvGraphicFramePr>
        <p:xfrm>
          <a:off x="762000" y="1617663"/>
          <a:ext cx="7924800" cy="2268537"/>
        </p:xfrm>
        <a:graphic>
          <a:graphicData uri="http://schemas.openxmlformats.org/drawingml/2006/table">
            <a:tbl>
              <a:tblPr>
                <a:tableStyleId>{E8B1032C-EA38-4F05-BA0D-38AFFFC7BED3}</a:tableStyleId>
              </a:tblPr>
              <a:tblGrid>
                <a:gridCol w="2287588">
                  <a:extLst>
                    <a:ext uri="{9D8B030D-6E8A-4147-A177-3AD203B41FA5}">
                      <a16:colId xmlns:a16="http://schemas.microsoft.com/office/drawing/2014/main" xmlns="" val="20000"/>
                    </a:ext>
                  </a:extLst>
                </a:gridCol>
                <a:gridCol w="5637212">
                  <a:extLst>
                    <a:ext uri="{9D8B030D-6E8A-4147-A177-3AD203B41FA5}">
                      <a16:colId xmlns:a16="http://schemas.microsoft.com/office/drawing/2014/main" xmlns="" val="20001"/>
                    </a:ext>
                  </a:extLst>
                </a:gridCol>
              </a:tblGrid>
              <a:tr h="661217">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dirty="0">
                          <a:ln>
                            <a:noFill/>
                          </a:ln>
                          <a:effectLst/>
                        </a:rPr>
                        <a:t>Substandard Assets</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a:ln>
                            <a:noFill/>
                          </a:ln>
                          <a:effectLst/>
                        </a:rPr>
                        <a:t>which has remained NPA for a period less than or equal to 12 months</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extLst>
                  <a:ext uri="{0D108BD9-81ED-4DB2-BD59-A6C34878D82A}">
                    <a16:rowId xmlns:a16="http://schemas.microsoft.com/office/drawing/2014/main" xmlns="" val="10000"/>
                  </a:ext>
                </a:extLst>
              </a:tr>
              <a:tr h="661217">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a:ln>
                            <a:noFill/>
                          </a:ln>
                          <a:effectLst/>
                        </a:rPr>
                        <a:t>Doubtful Assets</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a:ln>
                            <a:noFill/>
                          </a:ln>
                          <a:effectLst/>
                        </a:rPr>
                        <a:t>if it has remained in the substandard category for a period of 12 months</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extLst>
                  <a:ext uri="{0D108BD9-81ED-4DB2-BD59-A6C34878D82A}">
                    <a16:rowId xmlns:a16="http://schemas.microsoft.com/office/drawing/2014/main" xmlns="" val="10001"/>
                  </a:ext>
                </a:extLst>
              </a:tr>
              <a:tr h="946102">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a:ln>
                            <a:noFill/>
                          </a:ln>
                          <a:effectLst/>
                        </a:rPr>
                        <a:t>Loss Assets</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100" u="none" strike="noStrike" cap="none" normalizeH="0" baseline="0" dirty="0">
                          <a:ln>
                            <a:noFill/>
                          </a:ln>
                          <a:effectLst/>
                        </a:rPr>
                        <a:t>identified by the bank or internal/ external auditors or the RBI inspection but the amount has not been written off wholly</a:t>
                      </a:r>
                      <a:endParaRPr kumimoji="0" lang="en-US" sz="2100" b="0" i="0" u="none" strike="noStrike" cap="none" normalizeH="0" baseline="0" dirty="0">
                        <a:ln>
                          <a:noFill/>
                        </a:ln>
                        <a:solidFill>
                          <a:schemeClr val="tx1"/>
                        </a:solidFill>
                        <a:effectLst/>
                        <a:latin typeface="Calibri" pitchFamily="34" charset="0"/>
                      </a:endParaRPr>
                    </a:p>
                  </a:txBody>
                  <a:tcPr marT="45724" marB="45724" horzOverflow="overflow"/>
                </a:tc>
                <a:extLst>
                  <a:ext uri="{0D108BD9-81ED-4DB2-BD59-A6C34878D82A}">
                    <a16:rowId xmlns:a16="http://schemas.microsoft.com/office/drawing/2014/main" xmlns="" val="10002"/>
                  </a:ext>
                </a:extLst>
              </a:tr>
            </a:tbl>
          </a:graphicData>
        </a:graphic>
      </p:graphicFrame>
      <p:sp>
        <p:nvSpPr>
          <p:cNvPr id="103441" name="Slide Number Placeholder 5"/>
          <p:cNvSpPr>
            <a:spLocks noGrp="1" noChangeArrowheads="1"/>
          </p:cNvSpPr>
          <p:nvPr>
            <p:ph type="sldNum" sz="quarter" idx="12"/>
          </p:nvPr>
        </p:nvSpPr>
        <p:spPr bwMode="auto">
          <a:noFill/>
          <a:ln>
            <a:miter lim="800000"/>
            <a:headEnd/>
            <a:tailEnd/>
          </a:ln>
        </p:spPr>
        <p:txBody>
          <a:bodyPr/>
          <a:lstStyle/>
          <a:p>
            <a:fld id="{FD347BAA-B709-47D0-AFF1-EA69C74F5844}" type="slidenum">
              <a:rPr lang="en-US" altLang="en-US"/>
              <a:pPr/>
              <a:t>33</a:t>
            </a:fld>
            <a:endParaRPr lang="en-US" altLang="en-US"/>
          </a:p>
        </p:txBody>
      </p:sp>
      <p:sp>
        <p:nvSpPr>
          <p:cNvPr id="68626" name="Footer Placeholder 6">
            <a:extLst>
              <a:ext uri="{FF2B5EF4-FFF2-40B4-BE49-F238E27FC236}">
                <a16:creationId xmlns:a16="http://schemas.microsoft.com/office/drawing/2014/main" xmlns="" id="{A61BBAA6-BAF0-4D97-A76D-8150B8C4D7C3}"/>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103443" name="Rectangle 2"/>
          <p:cNvSpPr>
            <a:spLocks noGrp="1" noChangeArrowheads="1"/>
          </p:cNvSpPr>
          <p:nvPr>
            <p:ph type="title"/>
          </p:nvPr>
        </p:nvSpPr>
        <p:spPr>
          <a:xfrm>
            <a:off x="381000" y="228600"/>
            <a:ext cx="7399338" cy="577850"/>
          </a:xfrm>
        </p:spPr>
        <p:txBody>
          <a:bodyPr/>
          <a:lstStyle/>
          <a:p>
            <a:pPr algn="l"/>
            <a:r>
              <a:rPr lang="en-US" altLang="en-US" smtClean="0">
                <a:solidFill>
                  <a:schemeClr val="tx1"/>
                </a:solidFill>
              </a:rPr>
              <a:t>Asset Classification</a:t>
            </a:r>
          </a:p>
        </p:txBody>
      </p:sp>
      <p:sp>
        <p:nvSpPr>
          <p:cNvPr id="68628" name="Date Placeholder 7">
            <a:extLst>
              <a:ext uri="{FF2B5EF4-FFF2-40B4-BE49-F238E27FC236}">
                <a16:creationId xmlns:a16="http://schemas.microsoft.com/office/drawing/2014/main" xmlns="" id="{9E7F1A14-CCC2-48F2-8486-E7A130825B16}"/>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A1A05A2D-7DAD-4520-91DA-CAD52766AD9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xmlns="" id="{74F25F52-8DAD-4A40-80D7-07C355230E9B}"/>
              </a:ext>
            </a:extLst>
          </p:cNvPr>
          <p:cNvSpPr>
            <a:spLocks noGrp="1" noChangeArrowheads="1"/>
          </p:cNvSpPr>
          <p:nvPr>
            <p:ph type="body" idx="1"/>
          </p:nvPr>
        </p:nvSpPr>
        <p:spPr>
          <a:xfrm>
            <a:off x="304800" y="990600"/>
            <a:ext cx="8518525" cy="4876800"/>
          </a:xfrm>
        </p:spPr>
        <p:txBody>
          <a:bodyPr/>
          <a:lstStyle/>
          <a:p>
            <a:pPr algn="just" eaLnBrk="1" hangingPunct="1">
              <a:buSzPct val="100000"/>
              <a:buFont typeface="Wingdings" pitchFamily="2" charset="2"/>
              <a:buNone/>
              <a:defRPr/>
            </a:pPr>
            <a:r>
              <a:rPr lang="en-US" altLang="en-US" sz="2400" u="sng" dirty="0">
                <a:cs typeface="Arial" pitchFamily="34" charset="0"/>
              </a:rPr>
              <a:t>LC Devolvement and BG Invocation </a:t>
            </a:r>
          </a:p>
          <a:p>
            <a:pPr marL="0" indent="0" algn="just" eaLnBrk="1" hangingPunct="1">
              <a:buSzPct val="100000"/>
              <a:buFont typeface="Wingdings" pitchFamily="2" charset="2"/>
              <a:buNone/>
              <a:defRPr/>
            </a:pPr>
            <a:r>
              <a:rPr lang="en-US" altLang="en-US" sz="2400" b="0" dirty="0">
                <a:cs typeface="Arial" pitchFamily="34" charset="0"/>
              </a:rPr>
              <a:t>LC Devolvement – Rs.20 Cr on 20 Feb 2019</a:t>
            </a:r>
          </a:p>
          <a:p>
            <a:pPr marL="0" indent="0" algn="just" eaLnBrk="1" hangingPunct="1">
              <a:buSzPct val="100000"/>
              <a:buFont typeface="Wingdings" pitchFamily="2" charset="2"/>
              <a:buNone/>
              <a:defRPr/>
            </a:pPr>
            <a:r>
              <a:rPr lang="en-US" altLang="en-US" sz="2400" b="0" dirty="0">
                <a:cs typeface="Arial" pitchFamily="34" charset="0"/>
              </a:rPr>
              <a:t>CC Account – DP Rs.120 Cr</a:t>
            </a:r>
          </a:p>
          <a:p>
            <a:pPr algn="just" eaLnBrk="1" hangingPunct="1">
              <a:buFont typeface="Wingdings" pitchFamily="2" charset="2"/>
              <a:buNone/>
              <a:defRPr/>
            </a:pPr>
            <a:r>
              <a:rPr lang="en-US" altLang="en-US" sz="2400" u="sng" dirty="0">
                <a:cs typeface="Arial" pitchFamily="34" charset="0"/>
              </a:rPr>
              <a:t>CC Balance </a:t>
            </a:r>
          </a:p>
          <a:p>
            <a:pPr algn="just" eaLnBrk="1" hangingPunct="1">
              <a:buFont typeface="Wingdings" pitchFamily="2" charset="2"/>
              <a:buNone/>
              <a:defRPr/>
            </a:pPr>
            <a:r>
              <a:rPr lang="en-US" altLang="en-US" sz="2400" b="0" dirty="0">
                <a:cs typeface="Arial" pitchFamily="34" charset="0"/>
              </a:rPr>
              <a:t>From 01 Jan 2019 to 28 Feb 2019 – Above DP i.e. Rs.125 Cr</a:t>
            </a:r>
          </a:p>
          <a:p>
            <a:pPr algn="just" eaLnBrk="1" hangingPunct="1">
              <a:buFont typeface="Wingdings" pitchFamily="2" charset="2"/>
              <a:buNone/>
              <a:defRPr/>
            </a:pPr>
            <a:r>
              <a:rPr lang="en-US" altLang="en-US" sz="2400" b="0" dirty="0">
                <a:cs typeface="Arial" pitchFamily="34" charset="0"/>
              </a:rPr>
              <a:t>From 01 Mar 2019 to 31 Mar 2019 – Below DP but above Rs.110 Cr</a:t>
            </a:r>
          </a:p>
          <a:p>
            <a:pPr algn="just" eaLnBrk="1" hangingPunct="1">
              <a:buFont typeface="Wingdings" pitchFamily="2" charset="2"/>
              <a:buChar char="à"/>
              <a:defRPr/>
            </a:pPr>
            <a:r>
              <a:rPr lang="en-US" altLang="en-US" sz="2400" b="0" dirty="0">
                <a:cs typeface="Arial" pitchFamily="34" charset="0"/>
                <a:sym typeface="Wingdings" pitchFamily="2" charset="2"/>
              </a:rPr>
              <a:t>LC Devolvement not o/s more than 90 days – NPA ?</a:t>
            </a:r>
          </a:p>
          <a:p>
            <a:pPr algn="just" eaLnBrk="1" hangingPunct="1">
              <a:buFont typeface="Wingdings" pitchFamily="2" charset="2"/>
              <a:buChar char="à"/>
              <a:defRPr/>
            </a:pPr>
            <a:r>
              <a:rPr lang="en-US" altLang="en-US" sz="2400" b="0" dirty="0">
                <a:cs typeface="Arial" pitchFamily="34" charset="0"/>
                <a:sym typeface="Wingdings" pitchFamily="2" charset="2"/>
              </a:rPr>
              <a:t>CC, not over drawn for more than 90 days –NPA ?</a:t>
            </a:r>
          </a:p>
          <a:p>
            <a:pPr algn="just" eaLnBrk="1" hangingPunct="1">
              <a:buFont typeface="Wingdings" pitchFamily="2" charset="2"/>
              <a:buChar char="à"/>
              <a:defRPr/>
            </a:pPr>
            <a:r>
              <a:rPr lang="en-US" altLang="en-US" sz="2400" b="0" dirty="0">
                <a:cs typeface="Arial" pitchFamily="34" charset="0"/>
                <a:sym typeface="Wingdings" pitchFamily="2" charset="2"/>
              </a:rPr>
              <a:t>To Add LC devolvement to CC, Combine balance over drawn for more than 90 days – NPA !!!</a:t>
            </a:r>
          </a:p>
          <a:p>
            <a:pPr marL="0" indent="0" algn="just" eaLnBrk="1" hangingPunct="1">
              <a:buFont typeface="Wingdings" pitchFamily="2" charset="2"/>
              <a:buNone/>
              <a:defRPr/>
            </a:pPr>
            <a:r>
              <a:rPr lang="en-US" altLang="en-US" sz="2400" b="0" dirty="0">
                <a:cs typeface="Arial" pitchFamily="34" charset="0"/>
              </a:rPr>
              <a:t>Amount to be added to principal facility i.e. CC account and need to review as per IRAC Norms</a:t>
            </a:r>
          </a:p>
          <a:p>
            <a:pPr marL="0" indent="0" algn="just" eaLnBrk="1" hangingPunct="1">
              <a:buFont typeface="Wingdings" pitchFamily="2" charset="2"/>
              <a:buNone/>
              <a:defRPr/>
            </a:pPr>
            <a:endParaRPr lang="en-US" altLang="en-US" sz="2400" b="0" dirty="0">
              <a:cs typeface="Arial" pitchFamily="34" charset="0"/>
            </a:endParaRPr>
          </a:p>
        </p:txBody>
      </p:sp>
      <p:sp>
        <p:nvSpPr>
          <p:cNvPr id="105475" name="Slide Number Placeholder 4"/>
          <p:cNvSpPr>
            <a:spLocks noGrp="1" noChangeArrowheads="1"/>
          </p:cNvSpPr>
          <p:nvPr>
            <p:ph type="sldNum" sz="quarter" idx="12"/>
          </p:nvPr>
        </p:nvSpPr>
        <p:spPr bwMode="auto">
          <a:noFill/>
          <a:ln>
            <a:miter lim="800000"/>
            <a:headEnd/>
            <a:tailEnd/>
          </a:ln>
        </p:spPr>
        <p:txBody>
          <a:bodyPr/>
          <a:lstStyle/>
          <a:p>
            <a:fld id="{3B48B21A-26C0-49E7-80D6-ABBF29F0D3D6}" type="slidenum">
              <a:rPr lang="en-US" altLang="en-US"/>
              <a:pPr/>
              <a:t>34</a:t>
            </a:fld>
            <a:endParaRPr lang="en-US" altLang="en-US"/>
          </a:p>
        </p:txBody>
      </p:sp>
      <p:sp>
        <p:nvSpPr>
          <p:cNvPr id="69636" name="Footer Placeholder 5">
            <a:extLst>
              <a:ext uri="{FF2B5EF4-FFF2-40B4-BE49-F238E27FC236}">
                <a16:creationId xmlns:a16="http://schemas.microsoft.com/office/drawing/2014/main" xmlns="" id="{F15F7410-1DE0-4940-A481-67E085CBD856}"/>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105477" name="Rectangle 2"/>
          <p:cNvSpPr>
            <a:spLocks noGrp="1" noChangeArrowheads="1"/>
          </p:cNvSpPr>
          <p:nvPr>
            <p:ph type="title"/>
          </p:nvPr>
        </p:nvSpPr>
        <p:spPr>
          <a:xfrm>
            <a:off x="381000" y="228600"/>
            <a:ext cx="7399338" cy="577850"/>
          </a:xfrm>
        </p:spPr>
        <p:txBody>
          <a:bodyPr/>
          <a:lstStyle/>
          <a:p>
            <a:pPr algn="l"/>
            <a:r>
              <a:rPr lang="en-US" altLang="en-US" smtClean="0">
                <a:solidFill>
                  <a:schemeClr val="tx1"/>
                </a:solidFill>
              </a:rPr>
              <a:t>Asset Classification</a:t>
            </a:r>
          </a:p>
        </p:txBody>
      </p:sp>
      <p:sp>
        <p:nvSpPr>
          <p:cNvPr id="69638" name="Date Placeholder 6">
            <a:extLst>
              <a:ext uri="{FF2B5EF4-FFF2-40B4-BE49-F238E27FC236}">
                <a16:creationId xmlns:a16="http://schemas.microsoft.com/office/drawing/2014/main" xmlns="" id="{4FC28FBC-1848-40CD-B902-D74DAEE2B28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1D02B735-275B-4AD1-8609-AC650D677877}"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4994">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4994">
                                            <p:txEl>
                                              <p:pRg st="7" end="7"/>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4994">
                                            <p:txEl>
                                              <p:pRg st="8" end="8"/>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499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xmlns="" id="{4FB8F596-0628-4E9E-AB3C-D3D4D2B3A0E5}"/>
              </a:ext>
            </a:extLst>
          </p:cNvPr>
          <p:cNvSpPr>
            <a:spLocks noGrp="1" noChangeArrowheads="1"/>
          </p:cNvSpPr>
          <p:nvPr>
            <p:ph type="body" idx="1"/>
          </p:nvPr>
        </p:nvSpPr>
        <p:spPr>
          <a:xfrm>
            <a:off x="304800" y="990600"/>
            <a:ext cx="8518525" cy="4876800"/>
          </a:xfrm>
        </p:spPr>
        <p:txBody>
          <a:bodyPr/>
          <a:lstStyle/>
          <a:p>
            <a:pPr marL="0" indent="0">
              <a:buSzPct val="100000"/>
              <a:buFont typeface="Wingdings" pitchFamily="2" charset="2"/>
              <a:buNone/>
              <a:defRPr/>
            </a:pPr>
            <a:r>
              <a:rPr lang="en-IN" altLang="en-US" sz="2400" b="0" dirty="0"/>
              <a:t>Frauds committed by Borrowers/ </a:t>
            </a:r>
            <a:r>
              <a:rPr lang="en-US" altLang="en-US" sz="2400" b="0" dirty="0">
                <a:cs typeface="Arial" pitchFamily="34" charset="0"/>
              </a:rPr>
              <a:t>Erosion in value of security : Where erosion of security is to the extent </a:t>
            </a:r>
          </a:p>
          <a:p>
            <a:pPr algn="just" eaLnBrk="1" hangingPunct="1">
              <a:buSzPct val="100000"/>
              <a:buFont typeface="Wingdings" pitchFamily="2" charset="2"/>
              <a:buChar char="§"/>
              <a:defRPr/>
            </a:pPr>
            <a:r>
              <a:rPr lang="en-US" altLang="en-US" sz="2400" b="0" dirty="0">
                <a:cs typeface="Arial" pitchFamily="34" charset="0"/>
              </a:rPr>
              <a:t>50% of value as assessed by the bank at the time of last inspection – Doubtful</a:t>
            </a:r>
          </a:p>
          <a:p>
            <a:pPr algn="just" eaLnBrk="1" hangingPunct="1">
              <a:buSzPct val="100000"/>
              <a:buFont typeface="Wingdings" pitchFamily="2" charset="2"/>
              <a:buChar char="§"/>
              <a:defRPr/>
            </a:pPr>
            <a:r>
              <a:rPr lang="en-US" altLang="en-US" sz="2400" b="0" dirty="0">
                <a:cs typeface="Arial" pitchFamily="34" charset="0"/>
              </a:rPr>
              <a:t>90% of outstanding balance – Loss</a:t>
            </a:r>
          </a:p>
          <a:p>
            <a:pPr marL="0" indent="0" algn="just" eaLnBrk="1" hangingPunct="1">
              <a:buSzPct val="100000"/>
              <a:buFont typeface="Wingdings" pitchFamily="2" charset="2"/>
              <a:buNone/>
              <a:defRPr/>
            </a:pPr>
            <a:endParaRPr lang="en-US" altLang="en-US" sz="2400" b="0" dirty="0"/>
          </a:p>
          <a:p>
            <a:pPr algn="just" eaLnBrk="1" hangingPunct="1">
              <a:buSzPct val="100000"/>
              <a:buFont typeface="Wingdings" pitchFamily="2" charset="2"/>
              <a:buNone/>
              <a:defRPr/>
            </a:pPr>
            <a:endParaRPr lang="en-US" altLang="en-US" sz="2400" b="0" dirty="0">
              <a:cs typeface="Arial" pitchFamily="34" charset="0"/>
            </a:endParaRPr>
          </a:p>
          <a:p>
            <a:pPr algn="just" eaLnBrk="1" hangingPunct="1">
              <a:buFont typeface="Wingdings" pitchFamily="2" charset="2"/>
              <a:buNone/>
              <a:defRPr/>
            </a:pPr>
            <a:endParaRPr lang="en-US" altLang="en-US" sz="2400" b="0" dirty="0">
              <a:cs typeface="Arial" pitchFamily="34" charset="0"/>
            </a:endParaRPr>
          </a:p>
        </p:txBody>
      </p:sp>
      <p:sp>
        <p:nvSpPr>
          <p:cNvPr id="107523" name="Slide Number Placeholder 4"/>
          <p:cNvSpPr>
            <a:spLocks noGrp="1" noChangeArrowheads="1"/>
          </p:cNvSpPr>
          <p:nvPr>
            <p:ph type="sldNum" sz="quarter" idx="12"/>
          </p:nvPr>
        </p:nvSpPr>
        <p:spPr bwMode="auto">
          <a:noFill/>
          <a:ln>
            <a:miter lim="800000"/>
            <a:headEnd/>
            <a:tailEnd/>
          </a:ln>
        </p:spPr>
        <p:txBody>
          <a:bodyPr/>
          <a:lstStyle/>
          <a:p>
            <a:fld id="{087ACAC3-F10B-4613-AE55-16403F2B5D87}" type="slidenum">
              <a:rPr lang="en-US" altLang="en-US"/>
              <a:pPr/>
              <a:t>35</a:t>
            </a:fld>
            <a:endParaRPr lang="en-US" altLang="en-US"/>
          </a:p>
        </p:txBody>
      </p:sp>
      <p:sp>
        <p:nvSpPr>
          <p:cNvPr id="69636" name="Footer Placeholder 5">
            <a:extLst>
              <a:ext uri="{FF2B5EF4-FFF2-40B4-BE49-F238E27FC236}">
                <a16:creationId xmlns:a16="http://schemas.microsoft.com/office/drawing/2014/main" xmlns="" id="{34ACC9C9-AB91-45E1-B9E2-02C0364661E0}"/>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107525" name="Rectangle 2"/>
          <p:cNvSpPr>
            <a:spLocks noGrp="1" noChangeArrowheads="1"/>
          </p:cNvSpPr>
          <p:nvPr>
            <p:ph type="title"/>
          </p:nvPr>
        </p:nvSpPr>
        <p:spPr>
          <a:xfrm>
            <a:off x="381000" y="228600"/>
            <a:ext cx="7399338" cy="577850"/>
          </a:xfrm>
        </p:spPr>
        <p:txBody>
          <a:bodyPr/>
          <a:lstStyle/>
          <a:p>
            <a:pPr algn="l"/>
            <a:r>
              <a:rPr lang="en-US" altLang="en-US" smtClean="0">
                <a:solidFill>
                  <a:schemeClr val="tx1"/>
                </a:solidFill>
              </a:rPr>
              <a:t>Asset Classification</a:t>
            </a:r>
          </a:p>
        </p:txBody>
      </p:sp>
      <p:sp>
        <p:nvSpPr>
          <p:cNvPr id="69638" name="Date Placeholder 6">
            <a:extLst>
              <a:ext uri="{FF2B5EF4-FFF2-40B4-BE49-F238E27FC236}">
                <a16:creationId xmlns:a16="http://schemas.microsoft.com/office/drawing/2014/main" xmlns="" id="{38F7D527-2329-455D-BF29-DBEB34CA458B}"/>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5C0FA5A3-47A7-4BD1-AB3E-D8E4A6A07D5B}"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533400" y="260350"/>
            <a:ext cx="6337300" cy="577850"/>
          </a:xfrm>
        </p:spPr>
        <p:txBody>
          <a:bodyPr/>
          <a:lstStyle/>
          <a:p>
            <a:r>
              <a:rPr lang="en-US" altLang="en-US" smtClean="0">
                <a:solidFill>
                  <a:schemeClr val="tx1"/>
                </a:solidFill>
              </a:rPr>
              <a:t>Provisioning Norms</a:t>
            </a:r>
          </a:p>
        </p:txBody>
      </p:sp>
      <p:sp>
        <p:nvSpPr>
          <p:cNvPr id="109571" name="Rectangle 3"/>
          <p:cNvSpPr>
            <a:spLocks noGrp="1"/>
          </p:cNvSpPr>
          <p:nvPr>
            <p:ph type="body" idx="1"/>
          </p:nvPr>
        </p:nvSpPr>
        <p:spPr>
          <a:xfrm>
            <a:off x="168275" y="1066800"/>
            <a:ext cx="8518525" cy="4876800"/>
          </a:xfrm>
        </p:spPr>
        <p:txBody>
          <a:bodyPr/>
          <a:lstStyle/>
          <a:p>
            <a:pPr>
              <a:buFont typeface="Wingdings" pitchFamily="2" charset="2"/>
              <a:buChar char="§"/>
            </a:pPr>
            <a:r>
              <a:rPr lang="en-US" altLang="en-US" sz="2400" b="0" smtClean="0"/>
              <a:t>Higher provisioning is warranted if threats to recovery </a:t>
            </a:r>
          </a:p>
          <a:p>
            <a:pPr>
              <a:buFont typeface="Wingdings" pitchFamily="2" charset="2"/>
              <a:buChar char="§"/>
            </a:pPr>
            <a:r>
              <a:rPr lang="en-US" altLang="en-US" sz="2400" b="0" smtClean="0"/>
              <a:t>Verify secured and unsecured portion of advances</a:t>
            </a:r>
          </a:p>
          <a:p>
            <a:pPr>
              <a:buFont typeface="Wingdings" pitchFamily="2" charset="2"/>
              <a:buChar char="§"/>
            </a:pPr>
            <a:r>
              <a:rPr lang="en-US" altLang="en-US" sz="2400" b="0" smtClean="0"/>
              <a:t>Critically verify the value of security as on the balance sheet date</a:t>
            </a:r>
          </a:p>
          <a:p>
            <a:pPr>
              <a:buFont typeface="Wingdings" pitchFamily="2" charset="2"/>
              <a:buChar char="§"/>
            </a:pPr>
            <a:r>
              <a:rPr lang="en-US" altLang="en-US" sz="2400" b="0" smtClean="0"/>
              <a:t>For accounts classified as doubtful, verify</a:t>
            </a:r>
          </a:p>
          <a:p>
            <a:pPr lvl="1"/>
            <a:r>
              <a:rPr lang="en-US" altLang="en-US" sz="2400" b="0" smtClean="0"/>
              <a:t>Primary and secondary security charged to the bank</a:t>
            </a:r>
          </a:p>
          <a:p>
            <a:pPr lvl="1"/>
            <a:r>
              <a:rPr lang="en-US" altLang="en-US" sz="2400" b="0" smtClean="0"/>
              <a:t>Present value through approved valuer (once in 3 Years)</a:t>
            </a:r>
          </a:p>
          <a:p>
            <a:pPr lvl="1"/>
            <a:r>
              <a:rPr lang="en-US" altLang="en-US" sz="2400" b="0" smtClean="0"/>
              <a:t>Inspection</a:t>
            </a:r>
          </a:p>
          <a:p>
            <a:pPr>
              <a:buFont typeface="Wingdings" pitchFamily="2" charset="2"/>
              <a:buChar char="§"/>
            </a:pPr>
            <a:r>
              <a:rPr lang="en-US" altLang="en-US" sz="2400" b="0" smtClean="0"/>
              <a:t>In case of Foreign currency denominated Loan Revaluation gain from Foreign exchange fluctuation to be considered as provision against the asset</a:t>
            </a:r>
          </a:p>
        </p:txBody>
      </p:sp>
      <p:sp>
        <p:nvSpPr>
          <p:cNvPr id="109572" name="Slide Number Placeholder 4"/>
          <p:cNvSpPr>
            <a:spLocks noGrp="1" noChangeArrowheads="1"/>
          </p:cNvSpPr>
          <p:nvPr>
            <p:ph type="sldNum" sz="quarter" idx="12"/>
          </p:nvPr>
        </p:nvSpPr>
        <p:spPr bwMode="auto">
          <a:noFill/>
          <a:ln>
            <a:miter lim="800000"/>
            <a:headEnd/>
            <a:tailEnd/>
          </a:ln>
        </p:spPr>
        <p:txBody>
          <a:bodyPr/>
          <a:lstStyle/>
          <a:p>
            <a:fld id="{935D1B67-E8D3-496D-A1A0-C55E218D26FB}" type="slidenum">
              <a:rPr lang="en-US" altLang="en-US"/>
              <a:pPr/>
              <a:t>36</a:t>
            </a:fld>
            <a:endParaRPr lang="en-US" altLang="en-US"/>
          </a:p>
        </p:txBody>
      </p:sp>
      <p:sp>
        <p:nvSpPr>
          <p:cNvPr id="70661" name="Footer Placeholder 5">
            <a:extLst>
              <a:ext uri="{FF2B5EF4-FFF2-40B4-BE49-F238E27FC236}">
                <a16:creationId xmlns:a16="http://schemas.microsoft.com/office/drawing/2014/main" xmlns="" id="{0F04B07A-F271-4B93-8C82-F0250788DC69}"/>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70662" name="Date Placeholder 6">
            <a:extLst>
              <a:ext uri="{FF2B5EF4-FFF2-40B4-BE49-F238E27FC236}">
                <a16:creationId xmlns:a16="http://schemas.microsoft.com/office/drawing/2014/main" xmlns="" id="{3BE6A62A-A6CC-49E7-B0D2-42FF3965AC0B}"/>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639914B3-947F-489D-B95E-45831AA562FB}"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a:xfrm>
            <a:off x="373063" y="76200"/>
            <a:ext cx="7399337" cy="685800"/>
          </a:xfrm>
        </p:spPr>
        <p:txBody>
          <a:bodyPr/>
          <a:lstStyle/>
          <a:p>
            <a:pPr algn="l"/>
            <a:r>
              <a:rPr lang="en-US" altLang="en-US" smtClean="0">
                <a:solidFill>
                  <a:schemeClr val="tx1"/>
                </a:solidFill>
              </a:rPr>
              <a:t>Provisioning Norms</a:t>
            </a:r>
          </a:p>
        </p:txBody>
      </p:sp>
      <p:graphicFrame>
        <p:nvGraphicFramePr>
          <p:cNvPr id="31793" name="Group 49">
            <a:extLst>
              <a:ext uri="{FF2B5EF4-FFF2-40B4-BE49-F238E27FC236}">
                <a16:creationId xmlns:a16="http://schemas.microsoft.com/office/drawing/2014/main" xmlns="" id="{5E237255-7A78-46E9-AA1A-5F5ED4E328DD}"/>
              </a:ext>
            </a:extLst>
          </p:cNvPr>
          <p:cNvGraphicFramePr>
            <a:graphicFrameLocks noGrp="1"/>
          </p:cNvGraphicFramePr>
          <p:nvPr>
            <p:ph idx="4294967295"/>
          </p:nvPr>
        </p:nvGraphicFramePr>
        <p:xfrm>
          <a:off x="381000" y="950913"/>
          <a:ext cx="8534400" cy="4840287"/>
        </p:xfrm>
        <a:graphic>
          <a:graphicData uri="http://schemas.openxmlformats.org/drawingml/2006/table">
            <a:tbl>
              <a:tblPr>
                <a:tableStyleId>{E8B1032C-EA38-4F05-BA0D-38AFFFC7BED3}</a:tableStyleId>
              </a:tblPr>
              <a:tblGrid>
                <a:gridCol w="3109307">
                  <a:extLst>
                    <a:ext uri="{9D8B030D-6E8A-4147-A177-3AD203B41FA5}">
                      <a16:colId xmlns:a16="http://schemas.microsoft.com/office/drawing/2014/main" xmlns="" val="20000"/>
                    </a:ext>
                  </a:extLst>
                </a:gridCol>
                <a:gridCol w="5425093">
                  <a:extLst>
                    <a:ext uri="{9D8B030D-6E8A-4147-A177-3AD203B41FA5}">
                      <a16:colId xmlns:a16="http://schemas.microsoft.com/office/drawing/2014/main" xmlns="" val="20001"/>
                    </a:ext>
                  </a:extLst>
                </a:gridCol>
              </a:tblGrid>
              <a:tr h="362717">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Asset Classification</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Amount of Provision Required in (%)</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extLst>
                  <a:ext uri="{0D108BD9-81ED-4DB2-BD59-A6C34878D82A}">
                    <a16:rowId xmlns:a16="http://schemas.microsoft.com/office/drawing/2014/main" xmlns="" val="10000"/>
                  </a:ext>
                </a:extLst>
              </a:tr>
              <a:tr h="1542308">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Standard Assets</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Advances to Agriculture &amp; SME – 0.25%</a:t>
                      </a: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Advances to Commercial Real Estate (CRE)– 1%</a:t>
                      </a: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Advances to CRE- Residential Housing Loan- 0.75%</a:t>
                      </a: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Other Advances – 0.40%</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extLst>
                  <a:ext uri="{0D108BD9-81ED-4DB2-BD59-A6C34878D82A}">
                    <a16:rowId xmlns:a16="http://schemas.microsoft.com/office/drawing/2014/main" xmlns="" val="10001"/>
                  </a:ext>
                </a:extLst>
              </a:tr>
              <a:tr h="996709">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Sub-Standard Asset</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15 % on total amount </a:t>
                      </a:r>
                      <a:endParaRPr kumimoji="0" lang="en-US" sz="2000" u="none" strike="noStrike" cap="none" normalizeH="0" baseline="0" dirty="0">
                        <a:ln>
                          <a:noFill/>
                        </a:ln>
                        <a:effectLst/>
                      </a:endParaRP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and additional 10 % on unsecured portion except infrastructure loan (5% on unsecured portion</a:t>
                      </a:r>
                      <a:r>
                        <a:rPr kumimoji="0" lang="en-US" sz="2000" u="none" strike="noStrike" cap="none" normalizeH="0" baseline="0" dirty="0">
                          <a:ln>
                            <a:noFill/>
                          </a:ln>
                          <a:effectLst/>
                        </a:rPr>
                        <a:t>)</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extLst>
                  <a:ext uri="{0D108BD9-81ED-4DB2-BD59-A6C34878D82A}">
                    <a16:rowId xmlns:a16="http://schemas.microsoft.com/office/drawing/2014/main" xmlns="" val="10002"/>
                  </a:ext>
                </a:extLst>
              </a:tr>
              <a:tr h="1517924">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Doubtful Asset</a:t>
                      </a:r>
                      <a:endParaRPr kumimoji="0" lang="en-US" sz="2000" u="none" strike="noStrike" cap="none" normalizeH="0" baseline="0" dirty="0">
                        <a:ln>
                          <a:noFill/>
                        </a:ln>
                        <a:effectLst/>
                      </a:endParaRP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Upto 1 Year</a:t>
                      </a:r>
                      <a:endParaRPr kumimoji="0" lang="en-US" sz="2000" u="none" strike="noStrike" cap="none" normalizeH="0" baseline="0" dirty="0">
                        <a:ln>
                          <a:noFill/>
                        </a:ln>
                        <a:effectLst/>
                      </a:endParaRP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1 to 3 Year</a:t>
                      </a:r>
                      <a:endParaRPr kumimoji="0" lang="en-US" sz="2000" u="none" strike="noStrike" cap="none" normalizeH="0" baseline="0" dirty="0">
                        <a:ln>
                          <a:noFill/>
                        </a:ln>
                        <a:effectLst/>
                      </a:endParaRPr>
                    </a:p>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More than 3 year</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extLst>
                  <a:ext uri="{0D108BD9-81ED-4DB2-BD59-A6C34878D82A}">
                    <a16:rowId xmlns:a16="http://schemas.microsoft.com/office/drawing/2014/main" xmlns="" val="10003"/>
                  </a:ext>
                </a:extLst>
              </a:tr>
              <a:tr h="420630">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a:ln>
                            <a:noFill/>
                          </a:ln>
                          <a:effectLst/>
                        </a:rPr>
                        <a:t>Loss Asset</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tc>
                  <a:txBody>
                    <a:bodyPr/>
                    <a:lstStyle/>
                    <a:p>
                      <a:pPr marL="0" marR="0" lvl="0" indent="0" algn="l"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000" u="none" strike="noStrike" cap="none" normalizeH="0" baseline="0" dirty="0">
                          <a:ln>
                            <a:noFill/>
                          </a:ln>
                          <a:effectLst/>
                        </a:rPr>
                        <a:t>100 %</a:t>
                      </a:r>
                      <a:endParaRPr kumimoji="0" lang="en-US" sz="2000" b="0" i="0" u="none" strike="noStrike" cap="none" normalizeH="0" baseline="0" dirty="0">
                        <a:ln>
                          <a:noFill/>
                        </a:ln>
                        <a:solidFill>
                          <a:schemeClr val="tx1"/>
                        </a:solidFill>
                        <a:effectLst/>
                        <a:latin typeface="Calibri" pitchFamily="34" charset="0"/>
                      </a:endParaRPr>
                    </a:p>
                  </a:txBody>
                  <a:tcPr marT="45721" marB="45721" horzOverflow="overflow"/>
                </a:tc>
                <a:extLst>
                  <a:ext uri="{0D108BD9-81ED-4DB2-BD59-A6C34878D82A}">
                    <a16:rowId xmlns:a16="http://schemas.microsoft.com/office/drawing/2014/main" xmlns="" val="10004"/>
                  </a:ext>
                </a:extLst>
              </a:tr>
            </a:tbl>
          </a:graphicData>
        </a:graphic>
      </p:graphicFrame>
      <p:graphicFrame>
        <p:nvGraphicFramePr>
          <p:cNvPr id="31791" name="Group 47">
            <a:extLst>
              <a:ext uri="{FF2B5EF4-FFF2-40B4-BE49-F238E27FC236}">
                <a16:creationId xmlns:a16="http://schemas.microsoft.com/office/drawing/2014/main" xmlns="" id="{25E9CFF6-71F6-476E-97A5-B8F3301DE5F6}"/>
              </a:ext>
            </a:extLst>
          </p:cNvPr>
          <p:cNvGraphicFramePr>
            <a:graphicFrameLocks noGrp="1"/>
          </p:cNvGraphicFramePr>
          <p:nvPr/>
        </p:nvGraphicFramePr>
        <p:xfrm>
          <a:off x="3657600" y="3886200"/>
          <a:ext cx="5029200" cy="1504950"/>
        </p:xfrm>
        <a:graphic>
          <a:graphicData uri="http://schemas.openxmlformats.org/drawingml/2006/table">
            <a:tbl>
              <a:tblPr>
                <a:tableStyleId>{E8B1032C-EA38-4F05-BA0D-38AFFFC7BED3}</a:tableStyleId>
              </a:tblPr>
              <a:tblGrid>
                <a:gridCol w="2293938">
                  <a:extLst>
                    <a:ext uri="{9D8B030D-6E8A-4147-A177-3AD203B41FA5}">
                      <a16:colId xmlns:a16="http://schemas.microsoft.com/office/drawing/2014/main" xmlns="" val="20000"/>
                    </a:ext>
                  </a:extLst>
                </a:gridCol>
                <a:gridCol w="2735262">
                  <a:extLst>
                    <a:ext uri="{9D8B030D-6E8A-4147-A177-3AD203B41FA5}">
                      <a16:colId xmlns:a16="http://schemas.microsoft.com/office/drawing/2014/main" xmlns="" val="20001"/>
                    </a:ext>
                  </a:extLst>
                </a:gridCol>
              </a:tblGrid>
              <a:tr h="335566">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1800" u="none" strike="noStrike" cap="none" normalizeH="0" baseline="0" dirty="0">
                          <a:ln>
                            <a:noFill/>
                          </a:ln>
                          <a:effectLst/>
                        </a:rPr>
                        <a:t>Secured Portion</a:t>
                      </a:r>
                      <a:endParaRPr kumimoji="0" lang="en-US" sz="1800" b="0" i="0" u="none" strike="noStrike" cap="none" normalizeH="0" baseline="0" dirty="0">
                        <a:ln>
                          <a:noFill/>
                        </a:ln>
                        <a:solidFill>
                          <a:schemeClr val="tx1"/>
                        </a:solidFill>
                        <a:effectLst/>
                        <a:latin typeface="Calibri" pitchFamily="34" charset="0"/>
                      </a:endParaRPr>
                    </a:p>
                  </a:txBody>
                  <a:tcPr marT="45705" marB="45705" horzOverflow="overflow"/>
                </a:tc>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1800" u="none" strike="noStrike" cap="none" normalizeH="0" baseline="0">
                          <a:ln>
                            <a:noFill/>
                          </a:ln>
                          <a:effectLst/>
                        </a:rPr>
                        <a:t>Unsecured Portion</a:t>
                      </a:r>
                      <a:endParaRPr kumimoji="0" lang="en-US" sz="1800" b="0" i="0" u="none" strike="noStrike" cap="none" normalizeH="0" baseline="0" dirty="0">
                        <a:ln>
                          <a:noFill/>
                        </a:ln>
                        <a:solidFill>
                          <a:schemeClr val="tx1"/>
                        </a:solidFill>
                        <a:effectLst/>
                        <a:latin typeface="Calibri" pitchFamily="34" charset="0"/>
                      </a:endParaRPr>
                    </a:p>
                  </a:txBody>
                  <a:tcPr marT="45705" marB="45705" horzOverflow="overflow"/>
                </a:tc>
                <a:extLst>
                  <a:ext uri="{0D108BD9-81ED-4DB2-BD59-A6C34878D82A}">
                    <a16:rowId xmlns:a16="http://schemas.microsoft.com/office/drawing/2014/main" xmlns="" val="10000"/>
                  </a:ext>
                </a:extLst>
              </a:tr>
              <a:tr h="389795">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a:ln>
                            <a:noFill/>
                          </a:ln>
                          <a:effectLst/>
                        </a:rPr>
                        <a:t>25 %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a:ln>
                            <a:noFill/>
                          </a:ln>
                          <a:effectLst/>
                        </a:rPr>
                        <a:t>100 %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extLst>
                  <a:ext uri="{0D108BD9-81ED-4DB2-BD59-A6C34878D82A}">
                    <a16:rowId xmlns:a16="http://schemas.microsoft.com/office/drawing/2014/main" xmlns="" val="10001"/>
                  </a:ext>
                </a:extLst>
              </a:tr>
              <a:tr h="389795">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a:ln>
                            <a:noFill/>
                          </a:ln>
                          <a:effectLst/>
                        </a:rPr>
                        <a:t>40 %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dirty="0">
                          <a:ln>
                            <a:noFill/>
                          </a:ln>
                          <a:effectLst/>
                        </a:rPr>
                        <a:t>100 %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extLst>
                  <a:ext uri="{0D108BD9-81ED-4DB2-BD59-A6C34878D82A}">
                    <a16:rowId xmlns:a16="http://schemas.microsoft.com/office/drawing/2014/main" xmlns="" val="10002"/>
                  </a:ext>
                </a:extLst>
              </a:tr>
              <a:tr h="389795">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a:ln>
                            <a:noFill/>
                          </a:ln>
                          <a:effectLst/>
                        </a:rPr>
                        <a:t>100 %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tc>
                  <a:txBody>
                    <a:bodyPr/>
                    <a:lstStyle/>
                    <a:p>
                      <a:pPr marL="0" marR="0" lvl="0" indent="0" algn="ctr" defTabSz="914400" rtl="0" eaLnBrk="0" fontAlgn="base" latinLnBrk="0" hangingPunct="0">
                        <a:lnSpc>
                          <a:spcPct val="89000"/>
                        </a:lnSpc>
                        <a:spcBef>
                          <a:spcPct val="0"/>
                        </a:spcBef>
                        <a:spcAft>
                          <a:spcPct val="30000"/>
                        </a:spcAft>
                        <a:buClr>
                          <a:schemeClr val="tx2"/>
                        </a:buClr>
                        <a:buSzPct val="75000"/>
                        <a:buFont typeface="Wingdings" pitchFamily="2" charset="2"/>
                        <a:buNone/>
                        <a:tabLst/>
                      </a:pPr>
                      <a:r>
                        <a:rPr kumimoji="0" lang="en-US" sz="2200" u="none" strike="noStrike" cap="none" normalizeH="0" baseline="0" dirty="0">
                          <a:ln>
                            <a:noFill/>
                          </a:ln>
                          <a:effectLst/>
                        </a:rPr>
                        <a:t>100 %</a:t>
                      </a:r>
                      <a:endParaRPr kumimoji="0" lang="en-US" sz="2200" b="0" i="0" u="none" strike="noStrike" cap="none" normalizeH="0" baseline="0" dirty="0">
                        <a:ln>
                          <a:noFill/>
                        </a:ln>
                        <a:solidFill>
                          <a:schemeClr val="tx1"/>
                        </a:solidFill>
                        <a:effectLst/>
                        <a:latin typeface="Calibri" pitchFamily="34" charset="0"/>
                      </a:endParaRPr>
                    </a:p>
                  </a:txBody>
                  <a:tcPr marT="45705" marB="45705" horzOverflow="overflow"/>
                </a:tc>
                <a:extLst>
                  <a:ext uri="{0D108BD9-81ED-4DB2-BD59-A6C34878D82A}">
                    <a16:rowId xmlns:a16="http://schemas.microsoft.com/office/drawing/2014/main" xmlns="" val="10003"/>
                  </a:ext>
                </a:extLst>
              </a:tr>
            </a:tbl>
          </a:graphicData>
        </a:graphic>
      </p:graphicFrame>
      <p:sp>
        <p:nvSpPr>
          <p:cNvPr id="111656" name="Slide Number Placeholder 5"/>
          <p:cNvSpPr>
            <a:spLocks noGrp="1" noChangeArrowheads="1"/>
          </p:cNvSpPr>
          <p:nvPr>
            <p:ph type="sldNum" sz="quarter" idx="12"/>
          </p:nvPr>
        </p:nvSpPr>
        <p:spPr bwMode="auto">
          <a:noFill/>
          <a:ln>
            <a:miter lim="800000"/>
            <a:headEnd/>
            <a:tailEnd/>
          </a:ln>
        </p:spPr>
        <p:txBody>
          <a:bodyPr/>
          <a:lstStyle/>
          <a:p>
            <a:fld id="{2A6130FD-A7EA-411A-AACD-61369C246C8A}" type="slidenum">
              <a:rPr lang="en-US" altLang="en-US"/>
              <a:pPr/>
              <a:t>37</a:t>
            </a:fld>
            <a:endParaRPr lang="en-US" altLang="en-US"/>
          </a:p>
        </p:txBody>
      </p:sp>
      <p:sp>
        <p:nvSpPr>
          <p:cNvPr id="71721" name="Footer Placeholder 6">
            <a:extLst>
              <a:ext uri="{FF2B5EF4-FFF2-40B4-BE49-F238E27FC236}">
                <a16:creationId xmlns:a16="http://schemas.microsoft.com/office/drawing/2014/main" xmlns="" id="{12287A7C-3E32-4F37-A748-B3A0BF9E1072}"/>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71723" name="Date Placeholder 7">
            <a:extLst>
              <a:ext uri="{FF2B5EF4-FFF2-40B4-BE49-F238E27FC236}">
                <a16:creationId xmlns:a16="http://schemas.microsoft.com/office/drawing/2014/main" xmlns="" id="{832990D2-99F4-4B64-B977-6D252284304D}"/>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1F8BF6A-2E99-4844-A994-6137D56F34D8}"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a:xfrm>
            <a:off x="381000" y="228600"/>
            <a:ext cx="7399338" cy="952500"/>
          </a:xfrm>
        </p:spPr>
        <p:txBody>
          <a:bodyPr/>
          <a:lstStyle/>
          <a:p>
            <a:pPr algn="l"/>
            <a:r>
              <a:rPr lang="en-US" altLang="en-US" smtClean="0">
                <a:solidFill>
                  <a:schemeClr val="tx1"/>
                </a:solidFill>
              </a:rPr>
              <a:t>Provisioning Norms - Updates</a:t>
            </a:r>
          </a:p>
        </p:txBody>
      </p:sp>
      <p:sp>
        <p:nvSpPr>
          <p:cNvPr id="113667" name="Rectangle 3"/>
          <p:cNvSpPr>
            <a:spLocks noGrp="1"/>
          </p:cNvSpPr>
          <p:nvPr>
            <p:ph type="body" idx="4294967295"/>
          </p:nvPr>
        </p:nvSpPr>
        <p:spPr>
          <a:xfrm>
            <a:off x="228600" y="914400"/>
            <a:ext cx="8518525" cy="4648200"/>
          </a:xfrm>
        </p:spPr>
        <p:txBody>
          <a:bodyPr/>
          <a:lstStyle/>
          <a:p>
            <a:pPr algn="just">
              <a:buSzPct val="100000"/>
              <a:buFont typeface="Wingdings" pitchFamily="2" charset="2"/>
              <a:buChar char="§"/>
            </a:pPr>
            <a:r>
              <a:rPr lang="en-US" altLang="en-US" sz="2400" b="0" smtClean="0"/>
              <a:t>Provision on standrad housing teaser loan @ 2% and 0.40% after 1 year after higher reset of rate</a:t>
            </a:r>
          </a:p>
          <a:p>
            <a:pPr algn="just">
              <a:buSzPct val="100000"/>
              <a:buFont typeface="Wingdings" pitchFamily="2" charset="2"/>
              <a:buChar char="§"/>
            </a:pPr>
            <a:r>
              <a:rPr lang="en-US" altLang="en-US" sz="2400" b="0" smtClean="0"/>
              <a:t>The higher provision  on restructured advances would increase from 2.75 percent to 5 percent in respect of new restructured standard accounts w.e.f June 1, 2013 and will increase in phased manner for the stock of restructured accounts as on May 31, 2013</a:t>
            </a:r>
          </a:p>
          <a:p>
            <a:pPr lvl="1" indent="-504825" algn="just"/>
            <a:r>
              <a:rPr lang="en-US" altLang="en-US" sz="2400" b="0" smtClean="0"/>
              <a:t>3.50 per cent - with effect from March 31, 2014 (spread over the four quarters of 2013-14)</a:t>
            </a:r>
          </a:p>
          <a:p>
            <a:pPr lvl="1" indent="-504825" algn="just"/>
            <a:r>
              <a:rPr lang="en-US" altLang="en-US" sz="2400" b="0" smtClean="0"/>
              <a:t>4.25 per cent - with effect from March 31, 2015 (spread over the four quarters of 2014-15)</a:t>
            </a:r>
          </a:p>
          <a:p>
            <a:pPr lvl="1" indent="-504825" algn="just"/>
            <a:r>
              <a:rPr lang="en-US" altLang="en-US" sz="2400" b="0" smtClean="0"/>
              <a:t>5.00 per cent - - with effect from March 31, 2016 (spread over the four quarters of 2015-16)    </a:t>
            </a:r>
          </a:p>
          <a:p>
            <a:pPr algn="just">
              <a:buSzPct val="100000"/>
              <a:buFont typeface="Wingdings" pitchFamily="2" charset="2"/>
              <a:buChar char="§"/>
            </a:pPr>
            <a:endParaRPr lang="en-US" altLang="en-US" sz="2400" b="0" smtClean="0"/>
          </a:p>
          <a:p>
            <a:pPr algn="just">
              <a:buSzPct val="100000"/>
              <a:buFont typeface="Wingdings" pitchFamily="2" charset="2"/>
              <a:buChar char="§"/>
            </a:pPr>
            <a:endParaRPr lang="en-IN" altLang="en-US" sz="1200" b="0" smtClean="0"/>
          </a:p>
        </p:txBody>
      </p:sp>
      <p:sp>
        <p:nvSpPr>
          <p:cNvPr id="113668" name="Slide Number Placeholder 4"/>
          <p:cNvSpPr>
            <a:spLocks noGrp="1" noChangeArrowheads="1"/>
          </p:cNvSpPr>
          <p:nvPr>
            <p:ph type="sldNum" sz="quarter" idx="12"/>
          </p:nvPr>
        </p:nvSpPr>
        <p:spPr bwMode="auto">
          <a:noFill/>
          <a:ln>
            <a:miter lim="800000"/>
            <a:headEnd/>
            <a:tailEnd/>
          </a:ln>
        </p:spPr>
        <p:txBody>
          <a:bodyPr/>
          <a:lstStyle/>
          <a:p>
            <a:fld id="{C79E257C-EDCA-43A2-B23F-2336C529375E}" type="slidenum">
              <a:rPr lang="en-US" altLang="en-US"/>
              <a:pPr/>
              <a:t>38</a:t>
            </a:fld>
            <a:endParaRPr lang="en-US" altLang="en-US"/>
          </a:p>
        </p:txBody>
      </p:sp>
      <p:sp>
        <p:nvSpPr>
          <p:cNvPr id="73733" name="Footer Placeholder 5">
            <a:extLst>
              <a:ext uri="{FF2B5EF4-FFF2-40B4-BE49-F238E27FC236}">
                <a16:creationId xmlns:a16="http://schemas.microsoft.com/office/drawing/2014/main" xmlns="" id="{2511FE3F-8FB0-440D-BE30-DE3AEF33FF62}"/>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73734" name="Date Placeholder 6">
            <a:extLst>
              <a:ext uri="{FF2B5EF4-FFF2-40B4-BE49-F238E27FC236}">
                <a16:creationId xmlns:a16="http://schemas.microsoft.com/office/drawing/2014/main" xmlns="" id="{7E1BBADB-558D-49EE-AAEB-1304867673F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0D14B15C-5459-4EDA-A4C1-115012157CE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685800" y="76200"/>
            <a:ext cx="4648200" cy="577850"/>
          </a:xfrm>
        </p:spPr>
        <p:txBody>
          <a:bodyPr/>
          <a:lstStyle/>
          <a:p>
            <a:pPr marL="450850" defTabSz="244475"/>
            <a:r>
              <a:rPr lang="en-US" altLang="en-US" smtClean="0">
                <a:solidFill>
                  <a:schemeClr val="tx1"/>
                </a:solidFill>
              </a:rPr>
              <a:t>Project Loans</a:t>
            </a:r>
          </a:p>
        </p:txBody>
      </p:sp>
      <p:sp>
        <p:nvSpPr>
          <p:cNvPr id="115715" name="Rectangle 3"/>
          <p:cNvSpPr>
            <a:spLocks noGrp="1"/>
          </p:cNvSpPr>
          <p:nvPr>
            <p:ph type="body" idx="1"/>
          </p:nvPr>
        </p:nvSpPr>
        <p:spPr>
          <a:xfrm>
            <a:off x="168275" y="609600"/>
            <a:ext cx="8899525" cy="5486400"/>
          </a:xfrm>
        </p:spPr>
        <p:txBody>
          <a:bodyPr/>
          <a:lstStyle/>
          <a:p>
            <a:pPr algn="just">
              <a:buFont typeface="Wingdings" pitchFamily="2" charset="2"/>
              <a:buChar char="§"/>
            </a:pPr>
            <a:r>
              <a:rPr lang="en-US" altLang="en-US" sz="2500" b="0" smtClean="0"/>
              <a:t>Project Loans means any term loans which has been extended for the purpose of setting up of an economic venture</a:t>
            </a:r>
          </a:p>
          <a:p>
            <a:pPr algn="just">
              <a:buFont typeface="Wingdings" pitchFamily="2" charset="2"/>
              <a:buChar char="§"/>
            </a:pPr>
            <a:r>
              <a:rPr lang="en-US" altLang="en-US" sz="2500" b="0" smtClean="0"/>
              <a:t>For all projects financed by the FIs/ banks after May 28, 2002, the ‘Date of Completion’ and the ‘Date of Commencement of Commercial Operations’ (DCCO), of the project should be clearly spelt out at the time of financial closure of the project and the same should be formally documented</a:t>
            </a:r>
          </a:p>
          <a:p>
            <a:pPr algn="just">
              <a:buFont typeface="Wingdings" pitchFamily="2" charset="2"/>
              <a:buChar char="§"/>
            </a:pPr>
            <a:r>
              <a:rPr lang="en-US" altLang="en-US" sz="2500" b="0" smtClean="0"/>
              <a:t>A loan for an infrastructure (infra) project will be classified as NPA if it fails to commence commercial operations </a:t>
            </a:r>
            <a:r>
              <a:rPr lang="en-US" altLang="en-US" sz="2500" smtClean="0"/>
              <a:t>within two years from the original DCCO</a:t>
            </a:r>
            <a:r>
              <a:rPr lang="en-US" altLang="en-US" sz="2500" b="0" smtClean="0"/>
              <a:t>, even if it is regular as per record of recovery</a:t>
            </a:r>
          </a:p>
          <a:p>
            <a:pPr algn="just">
              <a:buFont typeface="Wingdings" pitchFamily="2" charset="2"/>
              <a:buChar char="§"/>
            </a:pPr>
            <a:r>
              <a:rPr lang="en-US" altLang="en-US" sz="2500" b="0" smtClean="0"/>
              <a:t>A loan for a non-infrastructure (non-infra) project will be classified as NPA if it fails to commence commercial operations within </a:t>
            </a:r>
            <a:r>
              <a:rPr lang="en-US" altLang="en-US" sz="2500" smtClean="0"/>
              <a:t>one year from the original DCCO</a:t>
            </a:r>
            <a:r>
              <a:rPr lang="en-US" altLang="en-US" sz="2500" b="0" smtClean="0"/>
              <a:t>, even if is regular as per record of recovery</a:t>
            </a:r>
          </a:p>
          <a:p>
            <a:pPr algn="just">
              <a:buFont typeface="Wingdings" pitchFamily="2" charset="2"/>
              <a:buChar char="§"/>
            </a:pPr>
            <a:endParaRPr lang="en-US" altLang="en-US" sz="2500" b="0" smtClean="0"/>
          </a:p>
        </p:txBody>
      </p:sp>
      <p:sp>
        <p:nvSpPr>
          <p:cNvPr id="115716" name="Slide Number Placeholder 4"/>
          <p:cNvSpPr>
            <a:spLocks noGrp="1" noChangeArrowheads="1"/>
          </p:cNvSpPr>
          <p:nvPr>
            <p:ph type="sldNum" sz="quarter" idx="12"/>
          </p:nvPr>
        </p:nvSpPr>
        <p:spPr bwMode="auto">
          <a:noFill/>
          <a:ln>
            <a:miter lim="800000"/>
            <a:headEnd/>
            <a:tailEnd/>
          </a:ln>
        </p:spPr>
        <p:txBody>
          <a:bodyPr/>
          <a:lstStyle/>
          <a:p>
            <a:fld id="{A8CF9938-4ED2-43FD-9E4A-D1A758152326}" type="slidenum">
              <a:rPr lang="en-US" altLang="en-US"/>
              <a:pPr/>
              <a:t>39</a:t>
            </a:fld>
            <a:endParaRPr lang="en-US" altLang="en-US"/>
          </a:p>
        </p:txBody>
      </p:sp>
      <p:sp>
        <p:nvSpPr>
          <p:cNvPr id="74757" name="Footer Placeholder 5">
            <a:extLst>
              <a:ext uri="{FF2B5EF4-FFF2-40B4-BE49-F238E27FC236}">
                <a16:creationId xmlns:a16="http://schemas.microsoft.com/office/drawing/2014/main" xmlns="" id="{3A6AB43F-EE7B-4F5C-8724-D5239C673A36}"/>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74758" name="Date Placeholder 6">
            <a:extLst>
              <a:ext uri="{FF2B5EF4-FFF2-40B4-BE49-F238E27FC236}">
                <a16:creationId xmlns:a16="http://schemas.microsoft.com/office/drawing/2014/main" xmlns="" id="{4FD30C07-5927-4BDF-8614-78CF78A2E4F1}"/>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E320513-4829-4D22-AF7F-C3574ED87AAE}"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noChangeArrowheads="1"/>
          </p:cNvSpPr>
          <p:nvPr>
            <p:ph type="title"/>
          </p:nvPr>
        </p:nvSpPr>
        <p:spPr>
          <a:xfrm>
            <a:off x="457200" y="114300"/>
            <a:ext cx="7399338" cy="952500"/>
          </a:xfrm>
        </p:spPr>
        <p:txBody>
          <a:bodyPr/>
          <a:lstStyle/>
          <a:p>
            <a:pPr algn="l"/>
            <a:r>
              <a:rPr lang="en-IN" altLang="en-US" smtClean="0">
                <a:solidFill>
                  <a:schemeClr val="tx1"/>
                </a:solidFill>
              </a:rPr>
              <a:t>Contents</a:t>
            </a:r>
          </a:p>
        </p:txBody>
      </p:sp>
      <p:sp>
        <p:nvSpPr>
          <p:cNvPr id="4" name="Date Placeholder 3">
            <a:extLst>
              <a:ext uri="{FF2B5EF4-FFF2-40B4-BE49-F238E27FC236}">
                <a16:creationId xmlns:a16="http://schemas.microsoft.com/office/drawing/2014/main" xmlns="" id="{4AD82D96-D630-408C-A768-BF773D15F993}"/>
              </a:ext>
            </a:extLst>
          </p:cNvPr>
          <p:cNvSpPr>
            <a:spLocks noGrp="1"/>
          </p:cNvSpPr>
          <p:nvPr>
            <p:ph type="dt" sz="quarter" idx="10"/>
          </p:nvPr>
        </p:nvSpPr>
        <p:spPr/>
        <p:txBody>
          <a:bodyPr/>
          <a:lstStyle/>
          <a:p>
            <a:pPr>
              <a:defRPr/>
            </a:pPr>
            <a:fld id="{6D2445EA-CC85-4248-B94F-D3CFB759AE9B}" type="datetime1">
              <a:rPr lang="en-US"/>
              <a:pPr>
                <a:defRPr/>
              </a:pPr>
              <a:t>26-Mar-19</a:t>
            </a:fld>
            <a:endParaRPr lang="en-US" dirty="0"/>
          </a:p>
        </p:txBody>
      </p:sp>
      <p:sp>
        <p:nvSpPr>
          <p:cNvPr id="5" name="Footer Placeholder 4">
            <a:extLst>
              <a:ext uri="{FF2B5EF4-FFF2-40B4-BE49-F238E27FC236}">
                <a16:creationId xmlns:a16="http://schemas.microsoft.com/office/drawing/2014/main" xmlns="" id="{9BFE2575-6AED-466F-9060-810931B891E8}"/>
              </a:ext>
            </a:extLst>
          </p:cNvPr>
          <p:cNvSpPr>
            <a:spLocks noGrp="1"/>
          </p:cNvSpPr>
          <p:nvPr>
            <p:ph type="ftr" sz="quarter" idx="11"/>
          </p:nvPr>
        </p:nvSpPr>
        <p:spPr/>
        <p:txBody>
          <a:bodyPr/>
          <a:lstStyle/>
          <a:p>
            <a:pPr>
              <a:defRPr/>
            </a:pPr>
            <a:r>
              <a:rPr lang="en-US" dirty="0"/>
              <a:t>CA Vinit K Jain</a:t>
            </a:r>
          </a:p>
        </p:txBody>
      </p:sp>
      <p:sp>
        <p:nvSpPr>
          <p:cNvPr id="48133" name="Slide Number Placeholder 5"/>
          <p:cNvSpPr>
            <a:spLocks noGrp="1" noChangeArrowheads="1"/>
          </p:cNvSpPr>
          <p:nvPr>
            <p:ph type="sldNum" sz="quarter" idx="12"/>
          </p:nvPr>
        </p:nvSpPr>
        <p:spPr bwMode="auto">
          <a:noFill/>
          <a:ln>
            <a:miter lim="800000"/>
            <a:headEnd/>
            <a:tailEnd/>
          </a:ln>
        </p:spPr>
        <p:txBody>
          <a:bodyPr/>
          <a:lstStyle/>
          <a:p>
            <a:fld id="{370846C5-0581-41D7-9BBE-168296F23408}" type="slidenum">
              <a:rPr lang="en-US" altLang="en-US"/>
              <a:pPr/>
              <a:t>4</a:t>
            </a:fld>
            <a:endParaRPr lang="en-US" altLang="en-US"/>
          </a:p>
        </p:txBody>
      </p:sp>
      <p:sp>
        <p:nvSpPr>
          <p:cNvPr id="7" name="Rectangle 6">
            <a:extLst>
              <a:ext uri="{FF2B5EF4-FFF2-40B4-BE49-F238E27FC236}">
                <a16:creationId xmlns:a16="http://schemas.microsoft.com/office/drawing/2014/main" xmlns="" id="{2B7F75E2-8E5F-45D5-97FA-752151C027C8}"/>
              </a:ext>
            </a:extLst>
          </p:cNvPr>
          <p:cNvSpPr/>
          <p:nvPr/>
        </p:nvSpPr>
        <p:spPr>
          <a:xfrm>
            <a:off x="381000" y="663575"/>
            <a:ext cx="8305800" cy="5878513"/>
          </a:xfrm>
          <a:prstGeom prst="rect">
            <a:avLst/>
          </a:prstGeom>
        </p:spPr>
        <p:txBody>
          <a:bodyPr>
            <a:spAutoFit/>
          </a:bodyPr>
          <a:lstStyle/>
          <a:p>
            <a:pPr marL="342900" indent="-342900" algn="just" eaLnBrk="1" hangingPunct="1">
              <a:buFont typeface="Arial" panose="020B0604020202020204" pitchFamily="34" charset="0"/>
              <a:buChar char="•"/>
              <a:defRPr/>
            </a:pPr>
            <a:r>
              <a:rPr lang="en-IN" sz="2200" dirty="0">
                <a:solidFill>
                  <a:prstClr val="black"/>
                </a:solidFill>
                <a:latin typeface="Calibri"/>
              </a:rPr>
              <a:t>Meetings of SCA’s with RBI</a:t>
            </a:r>
          </a:p>
          <a:p>
            <a:pPr algn="just" eaLnBrk="1" hangingPunct="1">
              <a:defRPr/>
            </a:pPr>
            <a:endParaRPr lang="en-IN" sz="1400" dirty="0">
              <a:solidFill>
                <a:prstClr val="black"/>
              </a:solidFill>
              <a:latin typeface="Calibri"/>
            </a:endParaRPr>
          </a:p>
          <a:p>
            <a:pPr marL="342900" indent="-342900" algn="just" eaLnBrk="1" hangingPunct="1">
              <a:buFont typeface="Arial" panose="020B0604020202020204" pitchFamily="34" charset="0"/>
              <a:buChar char="•"/>
              <a:defRPr/>
            </a:pPr>
            <a:r>
              <a:rPr lang="en-IN" sz="2200" dirty="0">
                <a:solidFill>
                  <a:prstClr val="black"/>
                </a:solidFill>
                <a:latin typeface="Calibri"/>
              </a:rPr>
              <a:t>RBI SSM to meet SCA’s</a:t>
            </a:r>
          </a:p>
          <a:p>
            <a:pPr marL="342900" indent="-342900" algn="just" eaLnBrk="1" hangingPunct="1">
              <a:buFont typeface="Arial" panose="020B0604020202020204" pitchFamily="34" charset="0"/>
              <a:buChar char="•"/>
              <a:defRPr/>
            </a:pPr>
            <a:endParaRPr lang="en-IN" sz="1200" dirty="0">
              <a:solidFill>
                <a:prstClr val="black"/>
              </a:solidFill>
              <a:latin typeface="Calibri"/>
            </a:endParaRPr>
          </a:p>
          <a:p>
            <a:pPr marL="342900" indent="-342900" algn="just" eaLnBrk="1" hangingPunct="1">
              <a:buFont typeface="Arial" panose="020B0604020202020204" pitchFamily="34" charset="0"/>
              <a:buChar char="•"/>
              <a:defRPr/>
            </a:pPr>
            <a:r>
              <a:rPr lang="en-IN" sz="2200" dirty="0">
                <a:solidFill>
                  <a:prstClr val="black"/>
                </a:solidFill>
                <a:latin typeface="Calibri"/>
              </a:rPr>
              <a:t>LFAR is not a substitute of Auditor’s Report</a:t>
            </a:r>
          </a:p>
          <a:p>
            <a:pPr marL="342900" indent="-342900" algn="just" eaLnBrk="1" hangingPunct="1">
              <a:buFont typeface="Arial" panose="020B0604020202020204" pitchFamily="34" charset="0"/>
              <a:buChar char="•"/>
              <a:defRPr/>
            </a:pPr>
            <a:endParaRPr lang="en-IN" sz="1400" dirty="0">
              <a:solidFill>
                <a:prstClr val="black"/>
              </a:solidFill>
              <a:latin typeface="Calibri"/>
            </a:endParaRPr>
          </a:p>
          <a:p>
            <a:pPr marL="342900" indent="-342900" algn="just" eaLnBrk="1" hangingPunct="1">
              <a:buFont typeface="Arial" panose="020B0604020202020204" pitchFamily="34" charset="0"/>
              <a:buChar char="•"/>
              <a:defRPr/>
            </a:pPr>
            <a:r>
              <a:rPr lang="en-IN" sz="2200" dirty="0">
                <a:solidFill>
                  <a:prstClr val="black"/>
                </a:solidFill>
                <a:latin typeface="Calibri"/>
              </a:rPr>
              <a:t>SA-600: Using the work of Another Auditor</a:t>
            </a:r>
          </a:p>
          <a:p>
            <a:pPr marL="342900" indent="-342900" algn="just" eaLnBrk="1" hangingPunct="1">
              <a:buFont typeface="Arial" panose="020B0604020202020204" pitchFamily="34" charset="0"/>
              <a:buChar char="•"/>
              <a:defRPr/>
            </a:pPr>
            <a:endParaRPr lang="en-IN" sz="1400" dirty="0">
              <a:solidFill>
                <a:prstClr val="black"/>
              </a:solidFill>
              <a:latin typeface="Calibri"/>
            </a:endParaRPr>
          </a:p>
          <a:p>
            <a:pPr marL="342900" indent="-342900" algn="just" eaLnBrk="1" hangingPunct="1">
              <a:buFont typeface="Arial" panose="020B0604020202020204" pitchFamily="34" charset="0"/>
              <a:buChar char="•"/>
              <a:defRPr/>
            </a:pPr>
            <a:r>
              <a:rPr lang="en-IN" sz="2200" dirty="0">
                <a:solidFill>
                  <a:prstClr val="black"/>
                </a:solidFill>
                <a:latin typeface="Calibri"/>
              </a:rPr>
              <a:t>SA- 710: Key Audit Matters</a:t>
            </a:r>
          </a:p>
          <a:p>
            <a:pPr marL="342900" indent="-342900" algn="just" eaLnBrk="1" hangingPunct="1">
              <a:buFont typeface="Arial" panose="020B0604020202020204" pitchFamily="34" charset="0"/>
              <a:buChar char="•"/>
              <a:defRPr/>
            </a:pPr>
            <a:endParaRPr lang="en-IN" sz="1400" dirty="0">
              <a:solidFill>
                <a:prstClr val="black"/>
              </a:solidFill>
              <a:latin typeface="Calibri"/>
            </a:endParaRPr>
          </a:p>
          <a:p>
            <a:pPr marL="342900" indent="-342900" algn="just" eaLnBrk="1" hangingPunct="1">
              <a:buFont typeface="Arial" panose="020B0604020202020204" pitchFamily="34" charset="0"/>
              <a:buChar char="•"/>
              <a:defRPr/>
            </a:pPr>
            <a:r>
              <a:rPr lang="en-IN" sz="2200" dirty="0">
                <a:solidFill>
                  <a:prstClr val="black"/>
                </a:solidFill>
                <a:latin typeface="Calibri"/>
              </a:rPr>
              <a:t>Onerous Responsibility by way of Certifications:</a:t>
            </a:r>
          </a:p>
          <a:p>
            <a:pPr marL="800100" lvl="1" indent="-342900" algn="just" eaLnBrk="1" hangingPunct="1">
              <a:buFont typeface="Arial" panose="020B0604020202020204" pitchFamily="34" charset="0"/>
              <a:buChar char="•"/>
              <a:defRPr/>
            </a:pPr>
            <a:r>
              <a:rPr lang="en-IN" sz="2200" dirty="0">
                <a:solidFill>
                  <a:prstClr val="black"/>
                </a:solidFill>
                <a:latin typeface="Calibri"/>
              </a:rPr>
              <a:t>Cyber Security</a:t>
            </a:r>
          </a:p>
          <a:p>
            <a:pPr marL="800100" lvl="1" indent="-342900" algn="just" eaLnBrk="1" hangingPunct="1">
              <a:buFont typeface="Arial" panose="020B0604020202020204" pitchFamily="34" charset="0"/>
              <a:buChar char="•"/>
              <a:defRPr/>
            </a:pPr>
            <a:r>
              <a:rPr lang="en-IN" sz="2200" dirty="0">
                <a:solidFill>
                  <a:prstClr val="black"/>
                </a:solidFill>
                <a:latin typeface="Calibri"/>
              </a:rPr>
              <a:t>Marginal Cost of Lending Rate (MCLR)</a:t>
            </a:r>
          </a:p>
          <a:p>
            <a:pPr marL="800100" lvl="1" indent="-342900" algn="just" eaLnBrk="1" hangingPunct="1">
              <a:buFont typeface="Arial" panose="020B0604020202020204" pitchFamily="34" charset="0"/>
              <a:buChar char="•"/>
              <a:defRPr/>
            </a:pPr>
            <a:r>
              <a:rPr lang="en-IN" sz="2200" dirty="0">
                <a:solidFill>
                  <a:prstClr val="black"/>
                </a:solidFill>
                <a:latin typeface="Calibri"/>
              </a:rPr>
              <a:t>Priority Sector Lending</a:t>
            </a:r>
          </a:p>
          <a:p>
            <a:pPr marL="800100" lvl="1" indent="-342900" algn="just" eaLnBrk="1" hangingPunct="1">
              <a:buFont typeface="Arial" panose="020B0604020202020204" pitchFamily="34" charset="0"/>
              <a:buChar char="•"/>
              <a:defRPr/>
            </a:pPr>
            <a:r>
              <a:rPr lang="en-IN" sz="2200" dirty="0">
                <a:solidFill>
                  <a:prstClr val="black"/>
                </a:solidFill>
                <a:latin typeface="Calibri"/>
              </a:rPr>
              <a:t>Charges for minimum balance in Saving Bank accounts</a:t>
            </a:r>
          </a:p>
          <a:p>
            <a:pPr marL="800100" lvl="1" indent="-342900" algn="just" eaLnBrk="1" hangingPunct="1">
              <a:buFont typeface="Arial" panose="020B0604020202020204" pitchFamily="34" charset="0"/>
              <a:buChar char="•"/>
              <a:defRPr/>
            </a:pPr>
            <a:r>
              <a:rPr lang="en-IN" sz="2200" dirty="0">
                <a:solidFill>
                  <a:prstClr val="black"/>
                </a:solidFill>
                <a:latin typeface="Calibri"/>
              </a:rPr>
              <a:t>Use of CRILIC, Central Fraud Registry data </a:t>
            </a:r>
          </a:p>
          <a:p>
            <a:pPr marL="800100" lvl="1" indent="-342900" algn="just" eaLnBrk="1" hangingPunct="1">
              <a:buFont typeface="Arial" panose="020B0604020202020204" pitchFamily="34" charset="0"/>
              <a:buChar char="•"/>
              <a:defRPr/>
            </a:pPr>
            <a:r>
              <a:rPr lang="en-IN" sz="2200" dirty="0">
                <a:solidFill>
                  <a:prstClr val="black"/>
                </a:solidFill>
                <a:latin typeface="Calibri"/>
              </a:rPr>
              <a:t>Red Flag Accounts</a:t>
            </a:r>
          </a:p>
          <a:p>
            <a:pPr marL="800100" lvl="1" indent="-342900" algn="just" eaLnBrk="1" hangingPunct="1">
              <a:buFont typeface="Arial" panose="020B0604020202020204" pitchFamily="34" charset="0"/>
              <a:buChar char="•"/>
              <a:defRPr/>
            </a:pPr>
            <a:endParaRPr lang="en-IN" sz="1400" dirty="0">
              <a:solidFill>
                <a:prstClr val="black"/>
              </a:solidFill>
              <a:latin typeface="Calibri"/>
            </a:endParaRPr>
          </a:p>
          <a:p>
            <a:pPr algn="just" eaLnBrk="1" hangingPunct="1">
              <a:defRPr/>
            </a:pPr>
            <a:endParaRPr lang="en-IN" sz="2200" dirty="0">
              <a:solidFill>
                <a:prstClr val="black"/>
              </a:solidFill>
              <a:latin typeface="Calibri"/>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xmlns="" id="{04B70735-92DE-4C42-BB4E-9AF39354AA43}"/>
              </a:ext>
            </a:extLst>
          </p:cNvPr>
          <p:cNvSpPr>
            <a:spLocks noGrp="1" noChangeArrowheads="1"/>
          </p:cNvSpPr>
          <p:nvPr>
            <p:ph type="body" idx="4294967295"/>
          </p:nvPr>
        </p:nvSpPr>
        <p:spPr>
          <a:xfrm>
            <a:off x="304800" y="762000"/>
            <a:ext cx="8518525" cy="5181600"/>
          </a:xfrm>
        </p:spPr>
        <p:txBody>
          <a:bodyPr/>
          <a:lstStyle/>
          <a:p>
            <a:pPr marL="601662" lvl="1" indent="0" algn="just">
              <a:lnSpc>
                <a:spcPct val="69000"/>
              </a:lnSpc>
              <a:buSzPct val="100000"/>
              <a:buFont typeface="Wingdings" pitchFamily="2" charset="2"/>
              <a:buNone/>
              <a:defRPr/>
            </a:pPr>
            <a:r>
              <a:rPr lang="en-US" altLang="en-US" b="0" dirty="0"/>
              <a:t> </a:t>
            </a:r>
          </a:p>
          <a:p>
            <a:pPr algn="just">
              <a:lnSpc>
                <a:spcPct val="69000"/>
              </a:lnSpc>
              <a:buSzPct val="100000"/>
              <a:buFont typeface="Wingdings" pitchFamily="2" charset="2"/>
              <a:buChar char="§"/>
              <a:defRPr/>
            </a:pPr>
            <a:r>
              <a:rPr lang="en-US" altLang="en-US" b="0" dirty="0"/>
              <a:t>Identifying accounts as NPA where inherent weaknesses, solitary credit are observed (Para 4.2.6 of RBI Master Circular on IRAC)</a:t>
            </a:r>
          </a:p>
          <a:p>
            <a:pPr algn="just">
              <a:lnSpc>
                <a:spcPct val="69000"/>
              </a:lnSpc>
              <a:buSzPct val="100000"/>
              <a:buFont typeface="Wingdings" pitchFamily="2" charset="2"/>
              <a:buChar char="§"/>
              <a:defRPr/>
            </a:pPr>
            <a:endParaRPr lang="en-US" altLang="en-US" sz="1400" b="0" dirty="0"/>
          </a:p>
          <a:p>
            <a:pPr algn="just">
              <a:lnSpc>
                <a:spcPct val="69000"/>
              </a:lnSpc>
              <a:buSzPct val="100000"/>
              <a:buFont typeface="Wingdings" pitchFamily="2" charset="2"/>
              <a:buChar char="§"/>
              <a:defRPr/>
            </a:pPr>
            <a:r>
              <a:rPr lang="en-US" b="0" dirty="0"/>
              <a:t>Identifying erosion in security of NPAs and resultants accelerated provisioning</a:t>
            </a:r>
          </a:p>
          <a:p>
            <a:pPr algn="just">
              <a:lnSpc>
                <a:spcPct val="69000"/>
              </a:lnSpc>
              <a:buSzPct val="100000"/>
              <a:buFont typeface="Wingdings" pitchFamily="2" charset="2"/>
              <a:buChar char="§"/>
              <a:defRPr/>
            </a:pPr>
            <a:endParaRPr lang="en-US" altLang="en-US" sz="1600" b="0" dirty="0"/>
          </a:p>
          <a:p>
            <a:pPr algn="just">
              <a:lnSpc>
                <a:spcPct val="69000"/>
              </a:lnSpc>
              <a:buSzPct val="100000"/>
              <a:buFont typeface="Wingdings" pitchFamily="2" charset="2"/>
              <a:buChar char="§"/>
              <a:defRPr/>
            </a:pPr>
            <a:r>
              <a:rPr lang="en-US" altLang="en-US" b="0" dirty="0"/>
              <a:t>Identifying quick mortality cases</a:t>
            </a:r>
          </a:p>
          <a:p>
            <a:pPr algn="just">
              <a:lnSpc>
                <a:spcPct val="69000"/>
              </a:lnSpc>
              <a:buSzPct val="100000"/>
              <a:buFont typeface="Wingdings" pitchFamily="2" charset="2"/>
              <a:buChar char="§"/>
              <a:defRPr/>
            </a:pPr>
            <a:endParaRPr lang="en-US" altLang="en-US" sz="1800" b="0" dirty="0"/>
          </a:p>
          <a:p>
            <a:pPr algn="just">
              <a:lnSpc>
                <a:spcPct val="69000"/>
              </a:lnSpc>
              <a:buSzPct val="100000"/>
              <a:buFont typeface="Wingdings" pitchFamily="2" charset="2"/>
              <a:buChar char="§"/>
              <a:defRPr/>
            </a:pPr>
            <a:r>
              <a:rPr lang="en-US" altLang="en-US" b="0" dirty="0"/>
              <a:t>Ensuring genuine transactions in cash credit account</a:t>
            </a:r>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r>
              <a:rPr lang="en-US" altLang="en-US" b="0" dirty="0"/>
              <a:t>Correctness of Stock and Debtors statements</a:t>
            </a:r>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marL="601662" lvl="1" indent="0" algn="just">
              <a:lnSpc>
                <a:spcPct val="69000"/>
              </a:lnSpc>
              <a:buSzPct val="100000"/>
              <a:buFont typeface="Wingdings" pitchFamily="2" charset="2"/>
              <a:buNone/>
              <a:defRPr/>
            </a:pPr>
            <a:endParaRPr lang="en-US" altLang="en-US" b="0" dirty="0"/>
          </a:p>
          <a:p>
            <a:pPr lvl="1" algn="just">
              <a:lnSpc>
                <a:spcPct val="69000"/>
              </a:lnSpc>
              <a:buSzPct val="100000"/>
              <a:defRPr/>
            </a:pPr>
            <a:endParaRPr lang="en-US" altLang="en-US" b="0" dirty="0"/>
          </a:p>
          <a:p>
            <a:pPr lvl="1" algn="just">
              <a:lnSpc>
                <a:spcPct val="69000"/>
              </a:lnSpc>
              <a:buSzPct val="100000"/>
              <a:defRPr/>
            </a:pPr>
            <a:endParaRPr lang="en-US" altLang="en-US" b="0" dirty="0"/>
          </a:p>
        </p:txBody>
      </p:sp>
      <p:sp>
        <p:nvSpPr>
          <p:cNvPr id="117763" name="Slide Number Placeholder 4"/>
          <p:cNvSpPr>
            <a:spLocks noGrp="1" noChangeArrowheads="1"/>
          </p:cNvSpPr>
          <p:nvPr>
            <p:ph type="sldNum" sz="quarter" idx="12"/>
          </p:nvPr>
        </p:nvSpPr>
        <p:spPr bwMode="auto">
          <a:noFill/>
          <a:ln>
            <a:miter lim="800000"/>
            <a:headEnd/>
            <a:tailEnd/>
          </a:ln>
        </p:spPr>
        <p:txBody>
          <a:bodyPr/>
          <a:lstStyle/>
          <a:p>
            <a:fld id="{1AA3D74B-31F0-483B-B762-621FD5582286}" type="slidenum">
              <a:rPr lang="en-US" altLang="en-US"/>
              <a:pPr/>
              <a:t>40</a:t>
            </a:fld>
            <a:endParaRPr lang="en-US" altLang="en-US"/>
          </a:p>
        </p:txBody>
      </p:sp>
      <p:sp>
        <p:nvSpPr>
          <p:cNvPr id="84996" name="Footer Placeholder 5">
            <a:extLst>
              <a:ext uri="{FF2B5EF4-FFF2-40B4-BE49-F238E27FC236}">
                <a16:creationId xmlns:a16="http://schemas.microsoft.com/office/drawing/2014/main" xmlns="" id="{D5A05846-FDE3-428D-B840-883DF3AB8DB9}"/>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117765" name="Rectangle 2"/>
          <p:cNvSpPr>
            <a:spLocks noGrp="1" noChangeArrowheads="1"/>
          </p:cNvSpPr>
          <p:nvPr>
            <p:ph type="title"/>
          </p:nvPr>
        </p:nvSpPr>
        <p:spPr>
          <a:xfrm>
            <a:off x="304800" y="228600"/>
            <a:ext cx="6403975" cy="714375"/>
          </a:xfrm>
        </p:spPr>
        <p:txBody>
          <a:bodyPr/>
          <a:lstStyle/>
          <a:p>
            <a:pPr algn="l"/>
            <a:r>
              <a:rPr lang="en-US" altLang="en-US" smtClean="0">
                <a:solidFill>
                  <a:schemeClr val="tx1"/>
                </a:solidFill>
              </a:rPr>
              <a:t>Challenges for Auditors</a:t>
            </a:r>
          </a:p>
        </p:txBody>
      </p:sp>
      <p:sp>
        <p:nvSpPr>
          <p:cNvPr id="84998" name="Date Placeholder 6">
            <a:extLst>
              <a:ext uri="{FF2B5EF4-FFF2-40B4-BE49-F238E27FC236}">
                <a16:creationId xmlns:a16="http://schemas.microsoft.com/office/drawing/2014/main" xmlns="" id="{55D2A034-A7DA-4C5B-BFB4-FAD1A7D873B9}"/>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505E85CF-51E0-4F4D-B5CA-8B75F33EFB65}"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xmlns="" id="{FD67295A-BC7A-4959-9DB9-B3C0B1299EEF}"/>
              </a:ext>
            </a:extLst>
          </p:cNvPr>
          <p:cNvSpPr>
            <a:spLocks noGrp="1" noChangeArrowheads="1"/>
          </p:cNvSpPr>
          <p:nvPr>
            <p:ph type="body" idx="4294967295"/>
          </p:nvPr>
        </p:nvSpPr>
        <p:spPr>
          <a:xfrm>
            <a:off x="304800" y="533400"/>
            <a:ext cx="8518525" cy="5486400"/>
          </a:xfrm>
        </p:spPr>
        <p:txBody>
          <a:bodyPr/>
          <a:lstStyle/>
          <a:p>
            <a:pPr marL="601662" lvl="1" indent="0" algn="just">
              <a:lnSpc>
                <a:spcPct val="69000"/>
              </a:lnSpc>
              <a:buSzPct val="100000"/>
              <a:buFont typeface="Wingdings" pitchFamily="2" charset="2"/>
              <a:buNone/>
              <a:defRPr/>
            </a:pPr>
            <a:r>
              <a:rPr lang="en-US" altLang="en-US" b="0" dirty="0"/>
              <a:t> </a:t>
            </a:r>
          </a:p>
          <a:p>
            <a:pPr algn="just">
              <a:lnSpc>
                <a:spcPct val="69000"/>
              </a:lnSpc>
              <a:buSzPct val="100000"/>
              <a:buFont typeface="Wingdings" pitchFamily="2" charset="2"/>
              <a:buChar char="§"/>
              <a:defRPr/>
            </a:pPr>
            <a:endParaRPr lang="en-US" altLang="en-US" sz="1600" b="0" dirty="0"/>
          </a:p>
          <a:p>
            <a:pPr algn="just">
              <a:lnSpc>
                <a:spcPct val="69000"/>
              </a:lnSpc>
              <a:buSzPct val="100000"/>
              <a:buFont typeface="Wingdings" pitchFamily="2" charset="2"/>
              <a:buChar char="§"/>
              <a:defRPr/>
            </a:pPr>
            <a:r>
              <a:rPr lang="en-US" altLang="en-US" b="0" dirty="0"/>
              <a:t>Correctness of data input e.g. security valuation, interest rate, penal interest charges, inspection details, etc.</a:t>
            </a:r>
          </a:p>
          <a:p>
            <a:pPr algn="just">
              <a:lnSpc>
                <a:spcPct val="69000"/>
              </a:lnSpc>
              <a:buSzPct val="100000"/>
              <a:buFont typeface="Wingdings" pitchFamily="2" charset="2"/>
              <a:buChar char="§"/>
              <a:defRPr/>
            </a:pPr>
            <a:endParaRPr lang="en-US" altLang="en-US" sz="1600" b="0" dirty="0"/>
          </a:p>
          <a:p>
            <a:pPr algn="just">
              <a:lnSpc>
                <a:spcPct val="69000"/>
              </a:lnSpc>
              <a:buSzPct val="100000"/>
              <a:buFont typeface="Wingdings" pitchFamily="2" charset="2"/>
              <a:buChar char="§"/>
              <a:defRPr/>
            </a:pPr>
            <a:r>
              <a:rPr lang="en-US" altLang="en-US" b="0" dirty="0"/>
              <a:t>Divergence of fund and End use of funds</a:t>
            </a:r>
          </a:p>
          <a:p>
            <a:pPr algn="just">
              <a:lnSpc>
                <a:spcPct val="69000"/>
              </a:lnSpc>
              <a:buSzPct val="100000"/>
              <a:buFont typeface="Wingdings" pitchFamily="2" charset="2"/>
              <a:buChar char="§"/>
              <a:defRPr/>
            </a:pPr>
            <a:endParaRPr lang="en-US" altLang="en-US" sz="1400" b="0" dirty="0"/>
          </a:p>
          <a:p>
            <a:pPr algn="just">
              <a:lnSpc>
                <a:spcPct val="69000"/>
              </a:lnSpc>
              <a:buSzPct val="100000"/>
              <a:buFont typeface="Wingdings" pitchFamily="2" charset="2"/>
              <a:buChar char="§"/>
              <a:defRPr/>
            </a:pPr>
            <a:r>
              <a:rPr lang="en-US" altLang="en-US" b="0" dirty="0"/>
              <a:t>Running Packing Credit Account:</a:t>
            </a:r>
          </a:p>
          <a:p>
            <a:pPr lvl="1" algn="just">
              <a:lnSpc>
                <a:spcPct val="69000"/>
              </a:lnSpc>
              <a:buSzPct val="100000"/>
              <a:defRPr/>
            </a:pPr>
            <a:r>
              <a:rPr lang="en-US" altLang="en-US" b="0" dirty="0"/>
              <a:t>Disbursed amount should be paid within due date as per LOI or purchase order</a:t>
            </a:r>
          </a:p>
          <a:p>
            <a:pPr lvl="1" algn="just">
              <a:lnSpc>
                <a:spcPct val="69000"/>
              </a:lnSpc>
              <a:buSzPct val="100000"/>
              <a:defRPr/>
            </a:pPr>
            <a:r>
              <a:rPr lang="en-US" altLang="en-US" b="0" dirty="0"/>
              <a:t>System appropriates the funds as per FIFO basis rather than adjusting against actual Bill receipt</a:t>
            </a:r>
          </a:p>
          <a:p>
            <a:pPr lvl="1" algn="just">
              <a:lnSpc>
                <a:spcPct val="69000"/>
              </a:lnSpc>
              <a:buSzPct val="100000"/>
              <a:defRPr/>
            </a:pPr>
            <a:r>
              <a:rPr lang="en-US" altLang="en-US" b="0" dirty="0"/>
              <a:t>Hence, System does not capture the old o/s bills and account never becomes NPA</a:t>
            </a:r>
          </a:p>
          <a:p>
            <a:pPr lvl="1" algn="just">
              <a:lnSpc>
                <a:spcPct val="69000"/>
              </a:lnSpc>
              <a:buSzPct val="100000"/>
              <a:defRPr/>
            </a:pPr>
            <a:r>
              <a:rPr lang="en-US" altLang="en-US" b="0" dirty="0"/>
              <a:t>System uses the same logic as that for CC accounts which is incorrect</a:t>
            </a:r>
          </a:p>
          <a:p>
            <a:pPr marL="601662" lvl="1" indent="0" algn="just">
              <a:lnSpc>
                <a:spcPct val="69000"/>
              </a:lnSpc>
              <a:buSzPct val="100000"/>
              <a:buFont typeface="Wingdings" pitchFamily="2" charset="2"/>
              <a:buNone/>
              <a:defRPr/>
            </a:pPr>
            <a:r>
              <a:rPr lang="en-US" altLang="en-US" b="0" dirty="0"/>
              <a:t>(E.g. Amount received towards bill o/s for &lt; 180 days gets appropriated towards bill o/s &gt; 180 days)</a:t>
            </a:r>
          </a:p>
          <a:p>
            <a:pPr lvl="1" algn="just">
              <a:lnSpc>
                <a:spcPct val="69000"/>
              </a:lnSpc>
              <a:buSzPct val="100000"/>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algn="just">
              <a:lnSpc>
                <a:spcPct val="69000"/>
              </a:lnSpc>
              <a:buSzPct val="100000"/>
              <a:buFont typeface="Wingdings" pitchFamily="2" charset="2"/>
              <a:buChar char="§"/>
              <a:defRPr/>
            </a:pPr>
            <a:endParaRPr lang="en-US" altLang="en-US" b="0" dirty="0"/>
          </a:p>
          <a:p>
            <a:pPr marL="601662" lvl="1" indent="0" algn="just">
              <a:lnSpc>
                <a:spcPct val="69000"/>
              </a:lnSpc>
              <a:buSzPct val="100000"/>
              <a:buFont typeface="Wingdings" pitchFamily="2" charset="2"/>
              <a:buNone/>
              <a:defRPr/>
            </a:pPr>
            <a:endParaRPr lang="en-US" altLang="en-US" b="0" dirty="0"/>
          </a:p>
          <a:p>
            <a:pPr lvl="1" algn="just">
              <a:lnSpc>
                <a:spcPct val="69000"/>
              </a:lnSpc>
              <a:buSzPct val="100000"/>
              <a:defRPr/>
            </a:pPr>
            <a:endParaRPr lang="en-US" altLang="en-US" b="0" dirty="0"/>
          </a:p>
          <a:p>
            <a:pPr lvl="1" algn="just">
              <a:lnSpc>
                <a:spcPct val="69000"/>
              </a:lnSpc>
              <a:buSzPct val="100000"/>
              <a:defRPr/>
            </a:pPr>
            <a:endParaRPr lang="en-US" altLang="en-US" b="0" dirty="0"/>
          </a:p>
        </p:txBody>
      </p:sp>
      <p:sp>
        <p:nvSpPr>
          <p:cNvPr id="119811" name="Slide Number Placeholder 4"/>
          <p:cNvSpPr>
            <a:spLocks noGrp="1" noChangeArrowheads="1"/>
          </p:cNvSpPr>
          <p:nvPr>
            <p:ph type="sldNum" sz="quarter" idx="12"/>
          </p:nvPr>
        </p:nvSpPr>
        <p:spPr bwMode="auto">
          <a:noFill/>
          <a:ln>
            <a:miter lim="800000"/>
            <a:headEnd/>
            <a:tailEnd/>
          </a:ln>
        </p:spPr>
        <p:txBody>
          <a:bodyPr/>
          <a:lstStyle/>
          <a:p>
            <a:fld id="{149530D0-B366-4A41-B5FA-1A5F0BBFD526}" type="slidenum">
              <a:rPr lang="en-US" altLang="en-US"/>
              <a:pPr/>
              <a:t>41</a:t>
            </a:fld>
            <a:endParaRPr lang="en-US" altLang="en-US"/>
          </a:p>
        </p:txBody>
      </p:sp>
      <p:sp>
        <p:nvSpPr>
          <p:cNvPr id="84996" name="Footer Placeholder 5">
            <a:extLst>
              <a:ext uri="{FF2B5EF4-FFF2-40B4-BE49-F238E27FC236}">
                <a16:creationId xmlns:a16="http://schemas.microsoft.com/office/drawing/2014/main" xmlns="" id="{EBAF8EBF-833B-4384-B213-86F5EFD6F9A4}"/>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119813" name="Rectangle 2"/>
          <p:cNvSpPr>
            <a:spLocks noGrp="1" noChangeArrowheads="1"/>
          </p:cNvSpPr>
          <p:nvPr>
            <p:ph type="title"/>
          </p:nvPr>
        </p:nvSpPr>
        <p:spPr>
          <a:xfrm>
            <a:off x="304800" y="228600"/>
            <a:ext cx="6403975" cy="714375"/>
          </a:xfrm>
        </p:spPr>
        <p:txBody>
          <a:bodyPr/>
          <a:lstStyle/>
          <a:p>
            <a:pPr algn="l"/>
            <a:r>
              <a:rPr lang="en-US" altLang="en-US" smtClean="0">
                <a:solidFill>
                  <a:schemeClr val="tx1"/>
                </a:solidFill>
              </a:rPr>
              <a:t>Challenges for Auditors</a:t>
            </a:r>
          </a:p>
        </p:txBody>
      </p:sp>
      <p:sp>
        <p:nvSpPr>
          <p:cNvPr id="84998" name="Date Placeholder 6">
            <a:extLst>
              <a:ext uri="{FF2B5EF4-FFF2-40B4-BE49-F238E27FC236}">
                <a16:creationId xmlns:a16="http://schemas.microsoft.com/office/drawing/2014/main" xmlns="" id="{16A24BDE-BD06-447C-8B7B-3F73C4A31DDC}"/>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280C7FB-0D79-4F29-A7F0-1C2F1A1E8B43}"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3"/>
          <p:cNvSpPr>
            <a:spLocks noGrp="1"/>
          </p:cNvSpPr>
          <p:nvPr>
            <p:ph type="body" idx="4294967295"/>
          </p:nvPr>
        </p:nvSpPr>
        <p:spPr>
          <a:xfrm>
            <a:off x="304800" y="838200"/>
            <a:ext cx="8518525" cy="5181600"/>
          </a:xfrm>
        </p:spPr>
        <p:txBody>
          <a:bodyPr/>
          <a:lstStyle/>
          <a:p>
            <a:pPr algn="just">
              <a:lnSpc>
                <a:spcPct val="69000"/>
              </a:lnSpc>
              <a:buSzPct val="100000"/>
              <a:buFont typeface="Wingdings" pitchFamily="2" charset="2"/>
              <a:buChar char="§"/>
            </a:pPr>
            <a:r>
              <a:rPr lang="en-US" altLang="en-US" sz="2400" smtClean="0"/>
              <a:t>Asset Shortage </a:t>
            </a:r>
            <a:r>
              <a:rPr lang="en-US" altLang="en-US" sz="2400" b="0" smtClean="0"/>
              <a:t>is the shortfall in the value of security as against net outstanding balance, which requires additional provision as per extant norms. </a:t>
            </a:r>
          </a:p>
          <a:p>
            <a:pPr algn="just">
              <a:lnSpc>
                <a:spcPct val="69000"/>
              </a:lnSpc>
              <a:buSzPct val="100000"/>
              <a:buFont typeface="Wingdings" pitchFamily="2" charset="2"/>
              <a:buChar char="§"/>
            </a:pPr>
            <a:endParaRPr lang="en-US" altLang="en-US" sz="1400" b="0" smtClean="0"/>
          </a:p>
          <a:p>
            <a:pPr algn="just">
              <a:lnSpc>
                <a:spcPct val="69000"/>
              </a:lnSpc>
              <a:buSzPct val="100000"/>
              <a:buFont typeface="Wingdings" pitchFamily="2" charset="2"/>
              <a:buChar char="§"/>
            </a:pPr>
            <a:r>
              <a:rPr lang="en-US" altLang="en-US" sz="2400" b="0" smtClean="0"/>
              <a:t>Additional Provision can be because of Ageing or Asset Shortage</a:t>
            </a:r>
          </a:p>
          <a:p>
            <a:pPr algn="just">
              <a:lnSpc>
                <a:spcPct val="69000"/>
              </a:lnSpc>
              <a:buSzPct val="100000"/>
              <a:buFont typeface="Wingdings" pitchFamily="2" charset="2"/>
              <a:buChar char="§"/>
            </a:pPr>
            <a:endParaRPr lang="en-US" altLang="en-US" sz="1400" b="0" smtClean="0"/>
          </a:p>
          <a:p>
            <a:pPr algn="just">
              <a:lnSpc>
                <a:spcPct val="69000"/>
              </a:lnSpc>
              <a:buSzPct val="100000"/>
              <a:buFont typeface="Wingdings" pitchFamily="2" charset="2"/>
              <a:buChar char="§"/>
            </a:pPr>
            <a:r>
              <a:rPr lang="en-US" altLang="en-US" sz="2400" b="0" smtClean="0"/>
              <a:t>Manual calculation of Asset shortage can be a challenge</a:t>
            </a:r>
          </a:p>
          <a:p>
            <a:pPr algn="just">
              <a:lnSpc>
                <a:spcPct val="69000"/>
              </a:lnSpc>
              <a:buSzPct val="100000"/>
              <a:buFont typeface="Wingdings" pitchFamily="2" charset="2"/>
              <a:buChar char="§"/>
            </a:pPr>
            <a:endParaRPr lang="en-US" altLang="en-US" sz="1200" b="0" smtClean="0"/>
          </a:p>
          <a:p>
            <a:pPr algn="just">
              <a:lnSpc>
                <a:spcPct val="69000"/>
              </a:lnSpc>
              <a:buSzPct val="100000"/>
              <a:buFont typeface="Wingdings" pitchFamily="2" charset="2"/>
              <a:buChar char="§"/>
            </a:pPr>
            <a:r>
              <a:rPr lang="en-US" altLang="en-US" sz="2400" b="0" smtClean="0"/>
              <a:t>Non updation/ Wrong updation of security value in the system</a:t>
            </a:r>
          </a:p>
          <a:p>
            <a:pPr algn="just">
              <a:lnSpc>
                <a:spcPct val="69000"/>
              </a:lnSpc>
              <a:buSzPct val="100000"/>
              <a:buFont typeface="Wingdings" pitchFamily="2" charset="2"/>
              <a:buChar char="§"/>
            </a:pPr>
            <a:endParaRPr lang="en-US" altLang="en-US" sz="1200" b="0" smtClean="0"/>
          </a:p>
          <a:p>
            <a:pPr algn="just">
              <a:lnSpc>
                <a:spcPct val="69000"/>
              </a:lnSpc>
              <a:buSzPct val="100000"/>
              <a:buFont typeface="Wingdings" pitchFamily="2" charset="2"/>
              <a:buChar char="§"/>
            </a:pPr>
            <a:r>
              <a:rPr lang="en-US" altLang="en-US" sz="2400" b="0" smtClean="0"/>
              <a:t>Other Discrepancies</a:t>
            </a:r>
          </a:p>
          <a:p>
            <a:pPr marL="635000" lvl="1" indent="-177800" algn="just">
              <a:buFontTx/>
              <a:buChar char="-"/>
            </a:pPr>
            <a:r>
              <a:rPr lang="en-US" altLang="en-US" b="0" smtClean="0"/>
              <a:t>Non availability of Lenders’ latest dues: consortium/multiple banking</a:t>
            </a:r>
          </a:p>
          <a:p>
            <a:pPr marL="635000" lvl="1" indent="-177800" algn="just">
              <a:buFontTx/>
              <a:buChar char="-"/>
            </a:pPr>
            <a:r>
              <a:rPr lang="en-US" altLang="en-US" b="0" smtClean="0"/>
              <a:t>Status of unpaid statutory dues not ascertained</a:t>
            </a:r>
          </a:p>
          <a:p>
            <a:pPr marL="635000" lvl="1" indent="-177800" algn="just">
              <a:buFontTx/>
              <a:buChar char="-"/>
            </a:pPr>
            <a:r>
              <a:rPr lang="en-US" altLang="en-US" b="0" smtClean="0"/>
              <a:t>Latest status  required for registration of charges with authorities</a:t>
            </a:r>
          </a:p>
          <a:p>
            <a:pPr marL="635000" lvl="1" indent="-177800" algn="just">
              <a:buFontTx/>
              <a:buChar char="-"/>
            </a:pPr>
            <a:r>
              <a:rPr lang="en-US" altLang="en-US" b="0" smtClean="0"/>
              <a:t>Older Valuation Reports/ Stock Statements</a:t>
            </a:r>
          </a:p>
          <a:p>
            <a:pPr algn="just">
              <a:lnSpc>
                <a:spcPct val="69000"/>
              </a:lnSpc>
              <a:buSzPct val="100000"/>
              <a:buFont typeface="Wingdings" pitchFamily="2" charset="2"/>
              <a:buChar char="§"/>
            </a:pPr>
            <a:endParaRPr lang="en-US" altLang="en-US" sz="2400" b="0" smtClean="0"/>
          </a:p>
          <a:p>
            <a:pPr algn="just">
              <a:lnSpc>
                <a:spcPct val="69000"/>
              </a:lnSpc>
              <a:buSzPct val="100000"/>
              <a:buFont typeface="Wingdings" pitchFamily="2" charset="2"/>
              <a:buChar char="§"/>
            </a:pPr>
            <a:endParaRPr lang="en-US" altLang="en-US" sz="2400" b="0" smtClean="0"/>
          </a:p>
        </p:txBody>
      </p:sp>
      <p:sp>
        <p:nvSpPr>
          <p:cNvPr id="121859" name="Slide Number Placeholder 4"/>
          <p:cNvSpPr>
            <a:spLocks noGrp="1" noChangeArrowheads="1"/>
          </p:cNvSpPr>
          <p:nvPr>
            <p:ph type="sldNum" sz="quarter" idx="12"/>
          </p:nvPr>
        </p:nvSpPr>
        <p:spPr bwMode="auto">
          <a:noFill/>
          <a:ln>
            <a:miter lim="800000"/>
            <a:headEnd/>
            <a:tailEnd/>
          </a:ln>
        </p:spPr>
        <p:txBody>
          <a:bodyPr/>
          <a:lstStyle/>
          <a:p>
            <a:fld id="{D619311E-049C-4DD7-BE80-78014B77AD3E}" type="slidenum">
              <a:rPr lang="en-US" altLang="en-US"/>
              <a:pPr/>
              <a:t>42</a:t>
            </a:fld>
            <a:endParaRPr lang="en-US" altLang="en-US"/>
          </a:p>
        </p:txBody>
      </p:sp>
      <p:sp>
        <p:nvSpPr>
          <p:cNvPr id="84996" name="Footer Placeholder 5">
            <a:extLst>
              <a:ext uri="{FF2B5EF4-FFF2-40B4-BE49-F238E27FC236}">
                <a16:creationId xmlns:a16="http://schemas.microsoft.com/office/drawing/2014/main" xmlns="" id="{1282E6CA-899A-40D4-9FE4-D4F204679920}"/>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121861" name="Rectangle 2"/>
          <p:cNvSpPr>
            <a:spLocks noGrp="1" noChangeArrowheads="1"/>
          </p:cNvSpPr>
          <p:nvPr>
            <p:ph type="title"/>
          </p:nvPr>
        </p:nvSpPr>
        <p:spPr>
          <a:xfrm>
            <a:off x="228600" y="123825"/>
            <a:ext cx="8915400" cy="714375"/>
          </a:xfrm>
        </p:spPr>
        <p:txBody>
          <a:bodyPr/>
          <a:lstStyle/>
          <a:p>
            <a:pPr algn="l"/>
            <a:r>
              <a:rPr lang="en-US" altLang="en-US" sz="3800" smtClean="0">
                <a:solidFill>
                  <a:schemeClr val="tx1"/>
                </a:solidFill>
              </a:rPr>
              <a:t>Challenges for Auditors- Asset Shortage</a:t>
            </a:r>
          </a:p>
        </p:txBody>
      </p:sp>
      <p:sp>
        <p:nvSpPr>
          <p:cNvPr id="84998" name="Date Placeholder 6">
            <a:extLst>
              <a:ext uri="{FF2B5EF4-FFF2-40B4-BE49-F238E27FC236}">
                <a16:creationId xmlns:a16="http://schemas.microsoft.com/office/drawing/2014/main" xmlns="" id="{5C3398BD-8D32-4B0F-A1F4-58295EF4CFF1}"/>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7AC6EB3F-BC55-4B25-85C5-D23FAD7F6644}"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3906" name="Slide Number Placeholder 3"/>
          <p:cNvSpPr>
            <a:spLocks noGrp="1" noChangeArrowheads="1"/>
          </p:cNvSpPr>
          <p:nvPr>
            <p:ph type="sldNum" sz="quarter" idx="12"/>
          </p:nvPr>
        </p:nvSpPr>
        <p:spPr bwMode="auto">
          <a:noFill/>
          <a:ln>
            <a:miter lim="800000"/>
            <a:headEnd/>
            <a:tailEnd/>
          </a:ln>
        </p:spPr>
        <p:txBody>
          <a:bodyPr/>
          <a:lstStyle/>
          <a:p>
            <a:fld id="{42270D3F-67A9-4348-A68A-758A1988CC8A}" type="slidenum">
              <a:rPr lang="en-US" altLang="en-US"/>
              <a:pPr/>
              <a:t>43</a:t>
            </a:fld>
            <a:endParaRPr lang="en-US" altLang="en-US"/>
          </a:p>
        </p:txBody>
      </p:sp>
      <p:sp>
        <p:nvSpPr>
          <p:cNvPr id="5" name="Snip and Round Single Corner Rectangle 4">
            <a:extLst>
              <a:ext uri="{FF2B5EF4-FFF2-40B4-BE49-F238E27FC236}">
                <a16:creationId xmlns:a16="http://schemas.microsoft.com/office/drawing/2014/main" xmlns="" id="{78DF6102-96A8-4710-BA63-948A4CBB7023}"/>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schemeClr val="bg1"/>
                </a:solidFill>
                <a:latin typeface="Cambria" pitchFamily="18" charset="0"/>
                <a:cs typeface="Arial" charset="0"/>
              </a:rPr>
              <a:t>Recent Updates</a:t>
            </a:r>
            <a:endParaRPr lang="en-US" sz="4000" b="1" dirty="0">
              <a:solidFill>
                <a:schemeClr val="bg1"/>
              </a:solidFill>
              <a:latin typeface="Cambria" pitchFamily="18" charset="0"/>
              <a:sym typeface="Palatino"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152400" y="179388"/>
            <a:ext cx="8991600" cy="714375"/>
          </a:xfrm>
        </p:spPr>
        <p:txBody>
          <a:bodyPr/>
          <a:lstStyle/>
          <a:p>
            <a:pPr algn="l"/>
            <a:r>
              <a:rPr lang="en-US" altLang="en-US" sz="3600" smtClean="0">
                <a:solidFill>
                  <a:schemeClr val="tx1"/>
                </a:solidFill>
              </a:rPr>
              <a:t>Resolution of Stressed Assets</a:t>
            </a:r>
            <a:endParaRPr lang="en-US" altLang="en-US" sz="2600" smtClean="0">
              <a:solidFill>
                <a:schemeClr val="tx1"/>
              </a:solidFill>
            </a:endParaRPr>
          </a:p>
        </p:txBody>
      </p:sp>
      <p:sp>
        <p:nvSpPr>
          <p:cNvPr id="124931" name="Rectangle 3"/>
          <p:cNvSpPr>
            <a:spLocks noGrp="1"/>
          </p:cNvSpPr>
          <p:nvPr>
            <p:ph type="body" idx="1"/>
          </p:nvPr>
        </p:nvSpPr>
        <p:spPr>
          <a:xfrm>
            <a:off x="168275" y="762000"/>
            <a:ext cx="8518525" cy="4648200"/>
          </a:xfrm>
        </p:spPr>
        <p:txBody>
          <a:bodyPr/>
          <a:lstStyle/>
          <a:p>
            <a:pPr marL="0" indent="0" algn="just" defTabSz="268288">
              <a:buFont typeface="Wingdings" pitchFamily="2" charset="2"/>
              <a:buNone/>
            </a:pPr>
            <a:endParaRPr lang="en-US" altLang="en-US" sz="1100" i="1" smtClean="0"/>
          </a:p>
          <a:p>
            <a:pPr marL="0" indent="0" algn="just" defTabSz="268288">
              <a:buFont typeface="Wingdings" pitchFamily="2" charset="2"/>
              <a:buNone/>
            </a:pPr>
            <a:r>
              <a:rPr lang="en-US" altLang="en-US" sz="2400" i="1" smtClean="0"/>
              <a:t>Key Principles</a:t>
            </a:r>
          </a:p>
          <a:p>
            <a:pPr marL="0" indent="0" algn="just" defTabSz="268288">
              <a:buFont typeface="Wingdings" pitchFamily="2" charset="2"/>
              <a:buNone/>
            </a:pPr>
            <a:endParaRPr lang="en-US" altLang="en-US" sz="1400" b="0" smtClean="0"/>
          </a:p>
          <a:p>
            <a:pPr marL="0" indent="0" algn="just" defTabSz="268288">
              <a:buFont typeface="Wingdings" pitchFamily="2" charset="2"/>
              <a:buNone/>
            </a:pPr>
            <a:r>
              <a:rPr lang="en-US" altLang="en-US" sz="2400" b="0" smtClean="0"/>
              <a:t>I. All existing guidelines on resolution/restructuring substituted 	with a harmonised and simplified generic framework for 	resolution of stressed assets.</a:t>
            </a:r>
          </a:p>
          <a:p>
            <a:pPr marL="0" indent="0" algn="just" defTabSz="268288">
              <a:buFont typeface="Wingdings" pitchFamily="2" charset="2"/>
              <a:buNone/>
            </a:pPr>
            <a:endParaRPr lang="en-US" altLang="en-US" sz="1400" b="0" smtClean="0"/>
          </a:p>
          <a:p>
            <a:pPr marL="0" indent="0" algn="just" defTabSz="268288">
              <a:buFont typeface="Wingdings" pitchFamily="2" charset="2"/>
              <a:buNone/>
            </a:pPr>
            <a:r>
              <a:rPr lang="en-US" altLang="en-US" sz="2400" b="0" smtClean="0"/>
              <a:t>All special schemes introduced by RBI for resolution discontinued with effect from February 12, 2018.</a:t>
            </a:r>
          </a:p>
          <a:p>
            <a:pPr marL="0" indent="0" algn="just" defTabSz="268288">
              <a:buFont typeface="Wingdings" pitchFamily="2" charset="2"/>
              <a:buNone/>
            </a:pPr>
            <a:endParaRPr lang="en-US" altLang="en-US" sz="2000" b="0" smtClean="0"/>
          </a:p>
          <a:p>
            <a:pPr marL="0" indent="0" algn="just" defTabSz="268288">
              <a:buFont typeface="Wingdings" pitchFamily="2" charset="2"/>
              <a:buNone/>
            </a:pPr>
            <a:r>
              <a:rPr lang="en-US" altLang="en-US" sz="2400" b="0" smtClean="0"/>
              <a:t>II. Early identification of stress and reporting.</a:t>
            </a:r>
          </a:p>
          <a:p>
            <a:pPr marL="0" indent="0" algn="just" defTabSz="268288">
              <a:buFont typeface="Wingdings" pitchFamily="2" charset="2"/>
              <a:buNone/>
            </a:pPr>
            <a:r>
              <a:rPr lang="en-US" altLang="en-US" sz="2400" b="0" smtClean="0"/>
              <a:t>Weekly reporting of default</a:t>
            </a:r>
          </a:p>
          <a:p>
            <a:pPr marL="0" indent="0" algn="just" defTabSz="268288">
              <a:buFont typeface="Wingdings" pitchFamily="2" charset="2"/>
              <a:buNone/>
            </a:pPr>
            <a:r>
              <a:rPr lang="en-US" altLang="en-US" sz="2400" b="0" smtClean="0"/>
              <a:t>Monthly reporting of all borrower data above Rs. 5 crore</a:t>
            </a:r>
          </a:p>
        </p:txBody>
      </p:sp>
      <p:sp>
        <p:nvSpPr>
          <p:cNvPr id="124932" name="Slide Number Placeholder 4"/>
          <p:cNvSpPr>
            <a:spLocks noGrp="1" noChangeArrowheads="1"/>
          </p:cNvSpPr>
          <p:nvPr>
            <p:ph type="sldNum" sz="quarter" idx="12"/>
          </p:nvPr>
        </p:nvSpPr>
        <p:spPr bwMode="auto">
          <a:noFill/>
          <a:ln>
            <a:miter lim="800000"/>
            <a:headEnd/>
            <a:tailEnd/>
          </a:ln>
        </p:spPr>
        <p:txBody>
          <a:bodyPr/>
          <a:lstStyle/>
          <a:p>
            <a:fld id="{44EE1026-1E36-4399-9FF4-C6927A7C9794}" type="slidenum">
              <a:rPr lang="en-US" altLang="en-US"/>
              <a:pPr/>
              <a:t>44</a:t>
            </a:fld>
            <a:endParaRPr lang="en-US" altLang="en-US"/>
          </a:p>
        </p:txBody>
      </p:sp>
      <p:sp>
        <p:nvSpPr>
          <p:cNvPr id="80901" name="Footer Placeholder 5">
            <a:extLst>
              <a:ext uri="{FF2B5EF4-FFF2-40B4-BE49-F238E27FC236}">
                <a16:creationId xmlns:a16="http://schemas.microsoft.com/office/drawing/2014/main" xmlns="" id="{6351DB57-218E-4FA3-823F-DD267349659D}"/>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0902" name="Date Placeholder 6">
            <a:extLst>
              <a:ext uri="{FF2B5EF4-FFF2-40B4-BE49-F238E27FC236}">
                <a16:creationId xmlns:a16="http://schemas.microsoft.com/office/drawing/2014/main" xmlns="" id="{CAE4E4A6-0E7A-4EE1-BBBE-5C16DEB13484}"/>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CA46CDC8-0575-4DEB-A9BD-5268D37B0902}"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Resolution of Stressed Assets</a:t>
            </a:r>
            <a:endParaRPr lang="en-US" altLang="en-US" sz="2600" smtClean="0">
              <a:solidFill>
                <a:schemeClr val="tx1"/>
              </a:solidFill>
            </a:endParaRPr>
          </a:p>
        </p:txBody>
      </p:sp>
      <p:sp>
        <p:nvSpPr>
          <p:cNvPr id="108547" name="Rectangle 3">
            <a:extLst>
              <a:ext uri="{FF2B5EF4-FFF2-40B4-BE49-F238E27FC236}">
                <a16:creationId xmlns:a16="http://schemas.microsoft.com/office/drawing/2014/main" xmlns="" id="{123B5271-7D2C-4D51-8431-2DB5C6C2E525}"/>
              </a:ext>
            </a:extLst>
          </p:cNvPr>
          <p:cNvSpPr>
            <a:spLocks noGrp="1" noChangeArrowheads="1"/>
          </p:cNvSpPr>
          <p:nvPr>
            <p:ph type="body" idx="1"/>
          </p:nvPr>
        </p:nvSpPr>
        <p:spPr>
          <a:xfrm>
            <a:off x="152400" y="838200"/>
            <a:ext cx="8518525" cy="4648200"/>
          </a:xfrm>
        </p:spPr>
        <p:txBody>
          <a:bodyPr/>
          <a:lstStyle/>
          <a:p>
            <a:pPr marL="0" indent="0" algn="just" defTabSz="447675">
              <a:buSzPct val="100000"/>
              <a:buFont typeface="Wingdings" pitchFamily="2" charset="2"/>
              <a:buNone/>
              <a:defRPr/>
            </a:pPr>
            <a:r>
              <a:rPr lang="en-US" altLang="en-US" sz="2400" b="0" dirty="0"/>
              <a:t>III.	Tighter resolution framework for large accounts (i.e., 	accounts 	having aggregate exposure of more than Rs. 1 billion).</a:t>
            </a:r>
          </a:p>
          <a:p>
            <a:pPr marL="804863" indent="-357188" algn="just">
              <a:buSzPct val="100000"/>
              <a:buFont typeface="Wingdings" pitchFamily="2" charset="2"/>
              <a:buChar char="§"/>
              <a:defRPr/>
            </a:pPr>
            <a:r>
              <a:rPr lang="en-US" altLang="en-US" sz="2400" b="0" dirty="0"/>
              <a:t>Independent Credit Evaluation – Framework includes a performance check of CRA too!</a:t>
            </a:r>
          </a:p>
          <a:p>
            <a:pPr marL="804863" indent="-357188" algn="just">
              <a:buSzPct val="100000"/>
              <a:buFont typeface="Wingdings" pitchFamily="2" charset="2"/>
              <a:buChar char="§"/>
              <a:defRPr/>
            </a:pPr>
            <a:r>
              <a:rPr lang="en-US" altLang="en-US" sz="2400" b="0" dirty="0"/>
              <a:t>For accounts with exposure of Rs. 20 billion or more, resolution plan (RP) to be in place within 180 days after default.</a:t>
            </a:r>
          </a:p>
          <a:p>
            <a:pPr marL="804863" indent="-357188" algn="just">
              <a:buSzPct val="100000"/>
              <a:buFont typeface="Wingdings" pitchFamily="2" charset="2"/>
              <a:buChar char="§"/>
              <a:defRPr/>
            </a:pPr>
            <a:r>
              <a:rPr lang="en-US" altLang="en-US" sz="2400" b="0" dirty="0"/>
              <a:t>If RP not implemented within 180 days, the account must be referred to the IBC within 15 days.</a:t>
            </a:r>
          </a:p>
          <a:p>
            <a:pPr marL="804863" indent="-357188" algn="just">
              <a:buSzPct val="100000"/>
              <a:buFont typeface="Wingdings" pitchFamily="2" charset="2"/>
              <a:buChar char="§"/>
              <a:defRPr/>
            </a:pPr>
            <a:r>
              <a:rPr lang="en-US" altLang="en-US" sz="2400" b="0" dirty="0"/>
              <a:t>For accounts with exposure of Rs. 1 billion to Rs. 20 billion, a timeline for resolution will be announced over a two-year period.</a:t>
            </a:r>
          </a:p>
          <a:p>
            <a:pPr marL="0" indent="0" algn="just" defTabSz="447675">
              <a:buSzPct val="100000"/>
              <a:buFont typeface="Wingdings" pitchFamily="2" charset="2"/>
              <a:buNone/>
              <a:defRPr/>
            </a:pPr>
            <a:r>
              <a:rPr lang="en-US" altLang="en-US" sz="2400" b="0" dirty="0"/>
              <a:t>IV. Tighter prudential norms on asset classification – specified 	period &amp; satisfactory performance</a:t>
            </a:r>
          </a:p>
          <a:p>
            <a:pPr algn="just">
              <a:defRPr/>
            </a:pPr>
            <a:endParaRPr lang="en-US" altLang="en-US" sz="2400" b="0" dirty="0"/>
          </a:p>
          <a:p>
            <a:pPr algn="just">
              <a:buFont typeface="Wingdings" pitchFamily="2" charset="2"/>
              <a:buChar char="§"/>
              <a:defRPr/>
            </a:pPr>
            <a:endParaRPr lang="en-US" altLang="en-US" sz="2400" b="0" dirty="0"/>
          </a:p>
        </p:txBody>
      </p:sp>
      <p:sp>
        <p:nvSpPr>
          <p:cNvPr id="126980" name="Slide Number Placeholder 4"/>
          <p:cNvSpPr>
            <a:spLocks noGrp="1" noChangeArrowheads="1"/>
          </p:cNvSpPr>
          <p:nvPr>
            <p:ph type="sldNum" sz="quarter" idx="12"/>
          </p:nvPr>
        </p:nvSpPr>
        <p:spPr bwMode="auto">
          <a:noFill/>
          <a:ln>
            <a:miter lim="800000"/>
            <a:headEnd/>
            <a:tailEnd/>
          </a:ln>
        </p:spPr>
        <p:txBody>
          <a:bodyPr/>
          <a:lstStyle/>
          <a:p>
            <a:fld id="{30EF407B-93BA-4193-B6BB-3F175A38E6D5}" type="slidenum">
              <a:rPr lang="en-US" altLang="en-US"/>
              <a:pPr/>
              <a:t>45</a:t>
            </a:fld>
            <a:endParaRPr lang="en-US" altLang="en-US"/>
          </a:p>
        </p:txBody>
      </p:sp>
      <p:sp>
        <p:nvSpPr>
          <p:cNvPr id="80901" name="Footer Placeholder 5">
            <a:extLst>
              <a:ext uri="{FF2B5EF4-FFF2-40B4-BE49-F238E27FC236}">
                <a16:creationId xmlns:a16="http://schemas.microsoft.com/office/drawing/2014/main" xmlns="" id="{137B28E8-A205-4682-90F7-DD92772E4D42}"/>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0902" name="Date Placeholder 6">
            <a:extLst>
              <a:ext uri="{FF2B5EF4-FFF2-40B4-BE49-F238E27FC236}">
                <a16:creationId xmlns:a16="http://schemas.microsoft.com/office/drawing/2014/main" xmlns="" id="{822DCDA1-1EC4-4D7D-B5DB-2641D23A3786}"/>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BC74CB0B-128C-49DE-9D2B-640C01A41161}"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Resolution of Stressed Assets</a:t>
            </a:r>
            <a:endParaRPr lang="en-US" altLang="en-US" sz="2600" smtClean="0">
              <a:solidFill>
                <a:schemeClr val="tx1"/>
              </a:solidFill>
            </a:endParaRPr>
          </a:p>
        </p:txBody>
      </p:sp>
      <p:sp>
        <p:nvSpPr>
          <p:cNvPr id="129027" name="Rectangle 3"/>
          <p:cNvSpPr>
            <a:spLocks noGrp="1"/>
          </p:cNvSpPr>
          <p:nvPr>
            <p:ph type="body" idx="1"/>
          </p:nvPr>
        </p:nvSpPr>
        <p:spPr>
          <a:xfrm>
            <a:off x="152400" y="838200"/>
            <a:ext cx="8610600" cy="4800600"/>
          </a:xfrm>
        </p:spPr>
        <p:txBody>
          <a:bodyPr/>
          <a:lstStyle/>
          <a:p>
            <a:pPr marL="0" indent="0" algn="just">
              <a:lnSpc>
                <a:spcPct val="100000"/>
              </a:lnSpc>
              <a:spcAft>
                <a:spcPts val="1200"/>
              </a:spcAft>
              <a:buFont typeface="Wingdings" pitchFamily="2" charset="2"/>
              <a:buNone/>
            </a:pPr>
            <a:r>
              <a:rPr lang="en-US" altLang="en-US" smtClean="0"/>
              <a:t>‘Default’</a:t>
            </a:r>
            <a:r>
              <a:rPr lang="en-US" altLang="en-US" b="0" smtClean="0"/>
              <a:t> means non-payment of debt when whole or any part or instalment of the amount of debt has become due and payable and is not repaid by the debtor or the corporate debtor, as the case may be. </a:t>
            </a:r>
          </a:p>
          <a:p>
            <a:pPr marL="0" indent="0" algn="just">
              <a:lnSpc>
                <a:spcPct val="100000"/>
              </a:lnSpc>
              <a:spcAft>
                <a:spcPts val="1200"/>
              </a:spcAft>
              <a:buFont typeface="Wingdings" pitchFamily="2" charset="2"/>
              <a:buNone/>
            </a:pPr>
            <a:r>
              <a:rPr lang="en-US" altLang="en-US" smtClean="0"/>
              <a:t>‘Specified period’ </a:t>
            </a:r>
            <a:r>
              <a:rPr lang="en-US" altLang="en-US" b="0" smtClean="0"/>
              <a:t>means the period from the date of implementation of RP up to the date by which at least 20 percent of the outstanding principal debt as per the RP and interest capitalisation sanctioned as part of the restructuring, if any, is repaid. </a:t>
            </a:r>
          </a:p>
          <a:p>
            <a:pPr marL="0" indent="0" algn="just">
              <a:lnSpc>
                <a:spcPct val="100000"/>
              </a:lnSpc>
              <a:spcAft>
                <a:spcPts val="1200"/>
              </a:spcAft>
              <a:buFont typeface="Wingdings" pitchFamily="2" charset="2"/>
              <a:buNone/>
            </a:pPr>
            <a:r>
              <a:rPr lang="en-IN" altLang="en-US" smtClean="0"/>
              <a:t>Special Mention Accounts:</a:t>
            </a:r>
          </a:p>
          <a:p>
            <a:pPr marL="0" indent="0" algn="just">
              <a:lnSpc>
                <a:spcPct val="100000"/>
              </a:lnSpc>
              <a:spcAft>
                <a:spcPts val="1200"/>
              </a:spcAft>
              <a:buFont typeface="Wingdings" pitchFamily="2" charset="2"/>
              <a:buNone/>
            </a:pPr>
            <a:endParaRPr lang="en-IN" altLang="en-US" i="1" smtClean="0"/>
          </a:p>
          <a:p>
            <a:pPr marL="0" indent="0" algn="just">
              <a:lnSpc>
                <a:spcPct val="100000"/>
              </a:lnSpc>
              <a:spcAft>
                <a:spcPts val="1200"/>
              </a:spcAft>
              <a:buFont typeface="Wingdings" pitchFamily="2" charset="2"/>
              <a:buNone/>
            </a:pPr>
            <a:endParaRPr lang="en-IN" altLang="en-US" i="1" smtClean="0"/>
          </a:p>
          <a:p>
            <a:pPr marL="0" indent="0" algn="just">
              <a:lnSpc>
                <a:spcPct val="100000"/>
              </a:lnSpc>
              <a:spcAft>
                <a:spcPts val="1200"/>
              </a:spcAft>
              <a:buFont typeface="Wingdings" pitchFamily="2" charset="2"/>
              <a:buNone/>
            </a:pPr>
            <a:endParaRPr lang="en-IN" altLang="en-US" i="1" smtClean="0"/>
          </a:p>
          <a:p>
            <a:pPr marL="0" indent="0" algn="just">
              <a:lnSpc>
                <a:spcPct val="100000"/>
              </a:lnSpc>
              <a:spcAft>
                <a:spcPts val="1200"/>
              </a:spcAft>
              <a:buFont typeface="Wingdings" pitchFamily="2" charset="2"/>
              <a:buNone/>
            </a:pPr>
            <a:endParaRPr lang="en-IN" altLang="en-US" i="1" smtClean="0"/>
          </a:p>
          <a:p>
            <a:pPr marL="0" indent="0" algn="just">
              <a:lnSpc>
                <a:spcPct val="100000"/>
              </a:lnSpc>
              <a:spcAft>
                <a:spcPts val="1200"/>
              </a:spcAft>
              <a:buFont typeface="Wingdings" pitchFamily="2" charset="2"/>
              <a:buNone/>
            </a:pPr>
            <a:endParaRPr lang="en-IN" altLang="en-US" i="1" smtClean="0"/>
          </a:p>
        </p:txBody>
      </p:sp>
      <p:sp>
        <p:nvSpPr>
          <p:cNvPr id="129028" name="Slide Number Placeholder 4"/>
          <p:cNvSpPr>
            <a:spLocks noGrp="1" noChangeArrowheads="1"/>
          </p:cNvSpPr>
          <p:nvPr>
            <p:ph type="sldNum" sz="quarter" idx="12"/>
          </p:nvPr>
        </p:nvSpPr>
        <p:spPr bwMode="auto">
          <a:noFill/>
          <a:ln>
            <a:miter lim="800000"/>
            <a:headEnd/>
            <a:tailEnd/>
          </a:ln>
        </p:spPr>
        <p:txBody>
          <a:bodyPr/>
          <a:lstStyle/>
          <a:p>
            <a:fld id="{15C1F381-FDC3-44C7-ABD4-8C412E420D1E}" type="slidenum">
              <a:rPr lang="en-US" altLang="en-US"/>
              <a:pPr/>
              <a:t>46</a:t>
            </a:fld>
            <a:endParaRPr lang="en-US" altLang="en-US"/>
          </a:p>
        </p:txBody>
      </p:sp>
      <p:sp>
        <p:nvSpPr>
          <p:cNvPr id="81925" name="Footer Placeholder 5">
            <a:extLst>
              <a:ext uri="{FF2B5EF4-FFF2-40B4-BE49-F238E27FC236}">
                <a16:creationId xmlns:a16="http://schemas.microsoft.com/office/drawing/2014/main" xmlns="" id="{58A18F82-7ED5-4457-BEA9-972F0B9F3A92}"/>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1926" name="Date Placeholder 6">
            <a:extLst>
              <a:ext uri="{FF2B5EF4-FFF2-40B4-BE49-F238E27FC236}">
                <a16:creationId xmlns:a16="http://schemas.microsoft.com/office/drawing/2014/main" xmlns="" id="{46008DBE-8E30-4907-8E4D-805C132EB83C}"/>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FE71FD8C-F516-43F1-93ED-EED2A1CB0743}" type="datetime1">
              <a:rPr lang="en-US" altLang="en-US" smtClean="0">
                <a:solidFill>
                  <a:srgbClr val="FFC000"/>
                </a:solidFill>
              </a:rPr>
              <a:pPr>
                <a:defRPr/>
              </a:pPr>
              <a:t>26-Mar-19</a:t>
            </a:fld>
            <a:endParaRPr lang="en-US" altLang="en-US">
              <a:solidFill>
                <a:srgbClr val="FFC000"/>
              </a:solidFill>
            </a:endParaRPr>
          </a:p>
        </p:txBody>
      </p:sp>
      <p:graphicFrame>
        <p:nvGraphicFramePr>
          <p:cNvPr id="2" name="Table 1">
            <a:extLst>
              <a:ext uri="{FF2B5EF4-FFF2-40B4-BE49-F238E27FC236}">
                <a16:creationId xmlns:a16="http://schemas.microsoft.com/office/drawing/2014/main" xmlns="" id="{EC1F804D-3357-4E2C-85EA-308FC69EDFCE}"/>
              </a:ext>
            </a:extLst>
          </p:cNvPr>
          <p:cNvGraphicFramePr>
            <a:graphicFrameLocks noGrp="1"/>
          </p:cNvGraphicFramePr>
          <p:nvPr/>
        </p:nvGraphicFramePr>
        <p:xfrm>
          <a:off x="228600" y="3886200"/>
          <a:ext cx="6096000" cy="1482725"/>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xmlns="" val="1105236956"/>
                    </a:ext>
                  </a:extLst>
                </a:gridCol>
                <a:gridCol w="3048000">
                  <a:extLst>
                    <a:ext uri="{9D8B030D-6E8A-4147-A177-3AD203B41FA5}">
                      <a16:colId xmlns:a16="http://schemas.microsoft.com/office/drawing/2014/main" xmlns="" val="2394239936"/>
                    </a:ext>
                  </a:extLst>
                </a:gridCol>
              </a:tblGrid>
              <a:tr h="370681">
                <a:tc>
                  <a:txBody>
                    <a:bodyPr/>
                    <a:lstStyle/>
                    <a:p>
                      <a:r>
                        <a:rPr lang="en-IN" sz="1800" dirty="0"/>
                        <a:t>SMA</a:t>
                      </a:r>
                    </a:p>
                  </a:txBody>
                  <a:tcPr marT="45700" marB="45700"/>
                </a:tc>
                <a:tc>
                  <a:txBody>
                    <a:bodyPr/>
                    <a:lstStyle/>
                    <a:p>
                      <a:r>
                        <a:rPr lang="en-IN" sz="1800" dirty="0"/>
                        <a:t>Overdues</a:t>
                      </a:r>
                    </a:p>
                  </a:txBody>
                  <a:tcPr marT="45700" marB="45700"/>
                </a:tc>
                <a:extLst>
                  <a:ext uri="{0D108BD9-81ED-4DB2-BD59-A6C34878D82A}">
                    <a16:rowId xmlns:a16="http://schemas.microsoft.com/office/drawing/2014/main" xmlns="" val="1200082322"/>
                  </a:ext>
                </a:extLst>
              </a:tr>
              <a:tr h="370681">
                <a:tc>
                  <a:txBody>
                    <a:bodyPr/>
                    <a:lstStyle/>
                    <a:p>
                      <a:r>
                        <a:rPr lang="en-IN" sz="1800" dirty="0"/>
                        <a:t>SMA- 0</a:t>
                      </a:r>
                    </a:p>
                  </a:txBody>
                  <a:tcPr marT="45700" marB="45700"/>
                </a:tc>
                <a:tc>
                  <a:txBody>
                    <a:bodyPr/>
                    <a:lstStyle/>
                    <a:p>
                      <a:r>
                        <a:rPr lang="en-IN" sz="1800" dirty="0"/>
                        <a:t>Between 1 to 30 days</a:t>
                      </a:r>
                    </a:p>
                  </a:txBody>
                  <a:tcPr marT="45700" marB="45700"/>
                </a:tc>
                <a:extLst>
                  <a:ext uri="{0D108BD9-81ED-4DB2-BD59-A6C34878D82A}">
                    <a16:rowId xmlns:a16="http://schemas.microsoft.com/office/drawing/2014/main" xmlns="" val="2048010161"/>
                  </a:ext>
                </a:extLst>
              </a:tr>
              <a:tr h="370681">
                <a:tc>
                  <a:txBody>
                    <a:bodyPr/>
                    <a:lstStyle/>
                    <a:p>
                      <a:r>
                        <a:rPr lang="en-IN" sz="1800" dirty="0"/>
                        <a:t>SMA -1</a:t>
                      </a:r>
                    </a:p>
                  </a:txBody>
                  <a:tcPr marT="45700" marB="45700"/>
                </a:tc>
                <a:tc>
                  <a:txBody>
                    <a:bodyPr/>
                    <a:lstStyle/>
                    <a:p>
                      <a:r>
                        <a:rPr lang="en-IN" sz="1800" dirty="0"/>
                        <a:t>Between 31 to 60 days</a:t>
                      </a:r>
                    </a:p>
                  </a:txBody>
                  <a:tcPr marT="45700" marB="45700"/>
                </a:tc>
                <a:extLst>
                  <a:ext uri="{0D108BD9-81ED-4DB2-BD59-A6C34878D82A}">
                    <a16:rowId xmlns:a16="http://schemas.microsoft.com/office/drawing/2014/main" xmlns="" val="4004879958"/>
                  </a:ext>
                </a:extLst>
              </a:tr>
              <a:tr h="370681">
                <a:tc>
                  <a:txBody>
                    <a:bodyPr/>
                    <a:lstStyle/>
                    <a:p>
                      <a:r>
                        <a:rPr lang="en-IN" sz="1800" dirty="0"/>
                        <a:t>SMA -2</a:t>
                      </a:r>
                    </a:p>
                  </a:txBody>
                  <a:tcPr marT="45700" marB="45700"/>
                </a:tc>
                <a:tc>
                  <a:txBody>
                    <a:bodyPr/>
                    <a:lstStyle/>
                    <a:p>
                      <a:r>
                        <a:rPr lang="en-IN" sz="1800" dirty="0"/>
                        <a:t>More than 60 days</a:t>
                      </a:r>
                    </a:p>
                  </a:txBody>
                  <a:tcPr marT="45700" marB="45700"/>
                </a:tc>
                <a:extLst>
                  <a:ext uri="{0D108BD9-81ED-4DB2-BD59-A6C34878D82A}">
                    <a16:rowId xmlns:a16="http://schemas.microsoft.com/office/drawing/2014/main" xmlns="" val="655142893"/>
                  </a:ext>
                </a:extLst>
              </a:tr>
            </a:tbl>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Resolution of Stressed Assets</a:t>
            </a:r>
            <a:endParaRPr lang="en-US" altLang="en-US" sz="2600" smtClean="0">
              <a:solidFill>
                <a:schemeClr val="tx1"/>
              </a:solidFill>
            </a:endParaRPr>
          </a:p>
        </p:txBody>
      </p:sp>
      <p:sp>
        <p:nvSpPr>
          <p:cNvPr id="97283" name="Rectangle 3">
            <a:extLst>
              <a:ext uri="{FF2B5EF4-FFF2-40B4-BE49-F238E27FC236}">
                <a16:creationId xmlns:a16="http://schemas.microsoft.com/office/drawing/2014/main" xmlns="" id="{221BF8AD-89AC-425F-BB8C-4F3322B6934D}"/>
              </a:ext>
            </a:extLst>
          </p:cNvPr>
          <p:cNvSpPr>
            <a:spLocks noGrp="1" noChangeArrowheads="1"/>
          </p:cNvSpPr>
          <p:nvPr>
            <p:ph type="body" idx="1"/>
          </p:nvPr>
        </p:nvSpPr>
        <p:spPr>
          <a:xfrm>
            <a:off x="152400" y="838200"/>
            <a:ext cx="8518525" cy="4800600"/>
          </a:xfrm>
        </p:spPr>
        <p:txBody>
          <a:bodyPr/>
          <a:lstStyle/>
          <a:p>
            <a:pPr algn="just">
              <a:defRPr/>
            </a:pPr>
            <a:r>
              <a:rPr lang="en-US" altLang="en-US" i="1" dirty="0"/>
              <a:t>Asset Classification:</a:t>
            </a:r>
          </a:p>
          <a:p>
            <a:pPr marL="0" indent="0" algn="just">
              <a:buFont typeface="Wingdings" pitchFamily="2" charset="2"/>
              <a:buNone/>
              <a:defRPr/>
            </a:pPr>
            <a:r>
              <a:rPr lang="en-US" b="0" dirty="0"/>
              <a:t>No asset classification benefit. </a:t>
            </a:r>
            <a:r>
              <a:rPr lang="en-IN" b="0" dirty="0"/>
              <a:t>Accounts classified as 'standard' shall be immediately downgraded as NPA; those classified as NPA shall continue to remain NPAs, except, </a:t>
            </a:r>
            <a:r>
              <a:rPr lang="en-US" b="0" dirty="0"/>
              <a:t>in case of change in ownership, </a:t>
            </a:r>
            <a:r>
              <a:rPr lang="en-IN" b="0" dirty="0"/>
              <a:t>account may be continued/upgraded as ‘Standard’ provided:</a:t>
            </a:r>
          </a:p>
          <a:p>
            <a:pPr marL="715963" lvl="1" indent="-268288" algn="just">
              <a:buSzPct val="75000"/>
              <a:defRPr/>
            </a:pPr>
            <a:r>
              <a:rPr lang="en-US" b="0" dirty="0"/>
              <a:t>Residual debt </a:t>
            </a:r>
            <a:r>
              <a:rPr lang="en-IN" b="0" dirty="0"/>
              <a:t>receives independent credit evaluation (ICE) from CRAs equal to or better </a:t>
            </a:r>
            <a:r>
              <a:rPr lang="en-US" b="0" dirty="0"/>
              <a:t>than investment grade. </a:t>
            </a:r>
          </a:p>
          <a:p>
            <a:pPr marL="715963" lvl="1" indent="-268288" algn="just">
              <a:buSzPct val="75000"/>
              <a:defRPr/>
            </a:pPr>
            <a:r>
              <a:rPr lang="en-US" b="0" dirty="0"/>
              <a:t>The new promoters qualify the ‘fit &amp; proper’ criteria, as per IBC.</a:t>
            </a:r>
          </a:p>
          <a:p>
            <a:pPr algn="just">
              <a:defRPr/>
            </a:pPr>
            <a:r>
              <a:rPr lang="en-US" altLang="en-US" i="1" dirty="0"/>
              <a:t>Upgradation of Accounts:</a:t>
            </a:r>
          </a:p>
          <a:p>
            <a:pPr marL="0" indent="0" algn="just">
              <a:buFont typeface="Wingdings" pitchFamily="2" charset="2"/>
              <a:buNone/>
              <a:defRPr/>
            </a:pPr>
            <a:r>
              <a:rPr lang="en-IN" b="0" dirty="0"/>
              <a:t>Accounts to be upgraded post-restructuring after the specified period, subject to the following :</a:t>
            </a:r>
          </a:p>
          <a:p>
            <a:pPr marL="715963" lvl="1" indent="-268288" algn="just">
              <a:defRPr/>
            </a:pPr>
            <a:r>
              <a:rPr lang="en-IN" b="0" dirty="0"/>
              <a:t> There is no default in payments anytime during ‘specified period’;</a:t>
            </a:r>
          </a:p>
          <a:p>
            <a:pPr marL="715963" lvl="1" indent="-268288" algn="just">
              <a:defRPr/>
            </a:pPr>
            <a:r>
              <a:rPr lang="en-IN" b="0" dirty="0"/>
              <a:t> Additionally, for large accounts, credit facilities of the borrower should be rated as investment grade (BBB- or better) by one/two CRAs.</a:t>
            </a:r>
            <a:endParaRPr lang="en-US" altLang="en-US" sz="2100" b="0" dirty="0"/>
          </a:p>
        </p:txBody>
      </p:sp>
      <p:sp>
        <p:nvSpPr>
          <p:cNvPr id="131076" name="Slide Number Placeholder 4"/>
          <p:cNvSpPr>
            <a:spLocks noGrp="1" noChangeArrowheads="1"/>
          </p:cNvSpPr>
          <p:nvPr>
            <p:ph type="sldNum" sz="quarter" idx="12"/>
          </p:nvPr>
        </p:nvSpPr>
        <p:spPr bwMode="auto">
          <a:noFill/>
          <a:ln>
            <a:miter lim="800000"/>
            <a:headEnd/>
            <a:tailEnd/>
          </a:ln>
        </p:spPr>
        <p:txBody>
          <a:bodyPr/>
          <a:lstStyle/>
          <a:p>
            <a:fld id="{C75DA581-245B-4434-9021-84EF1335FAB0}" type="slidenum">
              <a:rPr lang="en-US" altLang="en-US"/>
              <a:pPr/>
              <a:t>47</a:t>
            </a:fld>
            <a:endParaRPr lang="en-US" altLang="en-US"/>
          </a:p>
        </p:txBody>
      </p:sp>
      <p:sp>
        <p:nvSpPr>
          <p:cNvPr id="81925" name="Footer Placeholder 5">
            <a:extLst>
              <a:ext uri="{FF2B5EF4-FFF2-40B4-BE49-F238E27FC236}">
                <a16:creationId xmlns:a16="http://schemas.microsoft.com/office/drawing/2014/main" xmlns="" id="{2F623EDC-8E89-4684-9EFE-B0E54F7B385B}"/>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1926" name="Date Placeholder 6">
            <a:extLst>
              <a:ext uri="{FF2B5EF4-FFF2-40B4-BE49-F238E27FC236}">
                <a16:creationId xmlns:a16="http://schemas.microsoft.com/office/drawing/2014/main" xmlns="" id="{88E508D4-6752-43C6-B675-E6EBC71EE5C7}"/>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3F5C598-265B-4E64-A9FE-433566EC968B}"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Resolution of Stressed Assets</a:t>
            </a:r>
            <a:endParaRPr lang="en-US" altLang="en-US" sz="2600" smtClean="0">
              <a:solidFill>
                <a:schemeClr val="tx1"/>
              </a:solidFill>
            </a:endParaRPr>
          </a:p>
        </p:txBody>
      </p:sp>
      <p:sp>
        <p:nvSpPr>
          <p:cNvPr id="133123" name="Rectangle 3"/>
          <p:cNvSpPr>
            <a:spLocks noGrp="1"/>
          </p:cNvSpPr>
          <p:nvPr>
            <p:ph type="body" idx="1"/>
          </p:nvPr>
        </p:nvSpPr>
        <p:spPr>
          <a:xfrm>
            <a:off x="152400" y="762000"/>
            <a:ext cx="8518525" cy="4800600"/>
          </a:xfrm>
        </p:spPr>
        <p:txBody>
          <a:bodyPr/>
          <a:lstStyle/>
          <a:p>
            <a:pPr algn="just"/>
            <a:r>
              <a:rPr lang="en-US" altLang="en-US" i="1" smtClean="0"/>
              <a:t>MSME Restructuring:</a:t>
            </a:r>
          </a:p>
          <a:p>
            <a:pPr algn="just">
              <a:buFont typeface="Wingdings" pitchFamily="2" charset="2"/>
              <a:buNone/>
            </a:pPr>
            <a:r>
              <a:rPr lang="en-IN" altLang="en-US" b="0" smtClean="0">
                <a:solidFill>
                  <a:srgbClr val="000000"/>
                </a:solidFill>
              </a:rPr>
              <a:t>Restructured of MSME accounts will be ‘standard’ subject to the following conditions:</a:t>
            </a:r>
          </a:p>
          <a:p>
            <a:pPr algn="just">
              <a:buFont typeface="Wingdings" pitchFamily="2" charset="2"/>
              <a:buAutoNum type="romanLcPeriod"/>
            </a:pPr>
            <a:r>
              <a:rPr lang="en-US" altLang="en-US" b="0" smtClean="0">
                <a:solidFill>
                  <a:srgbClr val="000000"/>
                </a:solidFill>
              </a:rPr>
              <a:t>The aggregate exposure, including non-fund based facilities, of banks and NBFCs to the borrower does not exceed ₹250 million as on January 1, 2019.</a:t>
            </a:r>
          </a:p>
          <a:p>
            <a:pPr algn="just">
              <a:buFont typeface="Wingdings" pitchFamily="2" charset="2"/>
              <a:buAutoNum type="romanLcPeriod"/>
            </a:pPr>
            <a:r>
              <a:rPr lang="en-US" altLang="en-US" b="0" smtClean="0">
                <a:solidFill>
                  <a:srgbClr val="000000"/>
                </a:solidFill>
              </a:rPr>
              <a:t>The borrower’s account is in default but is a ‘standard asset’ as on </a:t>
            </a:r>
            <a:r>
              <a:rPr lang="en-US" altLang="en-US" smtClean="0">
                <a:solidFill>
                  <a:srgbClr val="000000"/>
                </a:solidFill>
              </a:rPr>
              <a:t>January 1, 2019 </a:t>
            </a:r>
            <a:r>
              <a:rPr lang="en-US" altLang="en-US" b="0" smtClean="0">
                <a:solidFill>
                  <a:srgbClr val="000000"/>
                </a:solidFill>
              </a:rPr>
              <a:t>and continues to be classified as a ‘standard asset’ till the date of implementation of the restructuring.</a:t>
            </a:r>
          </a:p>
          <a:p>
            <a:pPr algn="just">
              <a:buFont typeface="Wingdings" pitchFamily="2" charset="2"/>
              <a:buAutoNum type="romanLcPeriod"/>
            </a:pPr>
            <a:r>
              <a:rPr lang="en-US" altLang="en-US" b="0" smtClean="0">
                <a:solidFill>
                  <a:srgbClr val="000000"/>
                </a:solidFill>
              </a:rPr>
              <a:t>The borrowing entity is GST-registered on the date of implementation of the restructuring. However, this condition will not apply to MSMEs that are exempt from GST-registration </a:t>
            </a:r>
            <a:r>
              <a:rPr lang="en-US" altLang="en-US" smtClean="0">
                <a:solidFill>
                  <a:srgbClr val="002060"/>
                </a:solidFill>
              </a:rPr>
              <a:t>as per the exemption limit as on January 1, 2019. </a:t>
            </a:r>
          </a:p>
          <a:p>
            <a:pPr algn="just">
              <a:buFont typeface="Wingdings" pitchFamily="2" charset="2"/>
              <a:buAutoNum type="romanLcPeriod"/>
            </a:pPr>
            <a:r>
              <a:rPr lang="en-US" altLang="en-US" b="0" smtClean="0">
                <a:solidFill>
                  <a:srgbClr val="000000"/>
                </a:solidFill>
              </a:rPr>
              <a:t>A provision of 5% in addition to the provisions already held, shall be made in respect of accounts restructured under these instructions. </a:t>
            </a:r>
          </a:p>
        </p:txBody>
      </p:sp>
      <p:sp>
        <p:nvSpPr>
          <p:cNvPr id="133124" name="Slide Number Placeholder 4"/>
          <p:cNvSpPr>
            <a:spLocks noGrp="1" noChangeArrowheads="1"/>
          </p:cNvSpPr>
          <p:nvPr>
            <p:ph type="sldNum" sz="quarter" idx="12"/>
          </p:nvPr>
        </p:nvSpPr>
        <p:spPr bwMode="auto">
          <a:noFill/>
          <a:ln>
            <a:miter lim="800000"/>
            <a:headEnd/>
            <a:tailEnd/>
          </a:ln>
        </p:spPr>
        <p:txBody>
          <a:bodyPr/>
          <a:lstStyle/>
          <a:p>
            <a:fld id="{A29BC3BA-51B9-4704-B337-4B0E4807A926}" type="slidenum">
              <a:rPr lang="en-US" altLang="en-US"/>
              <a:pPr/>
              <a:t>48</a:t>
            </a:fld>
            <a:endParaRPr lang="en-US" altLang="en-US"/>
          </a:p>
        </p:txBody>
      </p:sp>
      <p:sp>
        <p:nvSpPr>
          <p:cNvPr id="81925" name="Footer Placeholder 5">
            <a:extLst>
              <a:ext uri="{FF2B5EF4-FFF2-40B4-BE49-F238E27FC236}">
                <a16:creationId xmlns:a16="http://schemas.microsoft.com/office/drawing/2014/main" xmlns="" id="{2F623EDC-8E89-4684-9EFE-B0E54F7B385B}"/>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1926" name="Date Placeholder 6">
            <a:extLst>
              <a:ext uri="{FF2B5EF4-FFF2-40B4-BE49-F238E27FC236}">
                <a16:creationId xmlns:a16="http://schemas.microsoft.com/office/drawing/2014/main" xmlns="" id="{88E508D4-6752-43C6-B675-E6EBC71EE5C7}"/>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3F5C598-265B-4E64-A9FE-433566EC968B}"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Large Borrower- Market Mechanism</a:t>
            </a:r>
            <a:endParaRPr lang="en-US" altLang="en-US" sz="2600" smtClean="0">
              <a:solidFill>
                <a:schemeClr val="tx1"/>
              </a:solidFill>
            </a:endParaRPr>
          </a:p>
        </p:txBody>
      </p:sp>
      <p:sp>
        <p:nvSpPr>
          <p:cNvPr id="97283" name="Rectangle 3">
            <a:extLst>
              <a:ext uri="{FF2B5EF4-FFF2-40B4-BE49-F238E27FC236}">
                <a16:creationId xmlns:a16="http://schemas.microsoft.com/office/drawing/2014/main" xmlns="" id="{221BF8AD-89AC-425F-BB8C-4F3322B6934D}"/>
              </a:ext>
            </a:extLst>
          </p:cNvPr>
          <p:cNvSpPr>
            <a:spLocks noGrp="1" noChangeArrowheads="1"/>
          </p:cNvSpPr>
          <p:nvPr>
            <p:ph type="body" idx="1"/>
          </p:nvPr>
        </p:nvSpPr>
        <p:spPr>
          <a:xfrm>
            <a:off x="152400" y="762000"/>
            <a:ext cx="8518525" cy="4800600"/>
          </a:xfrm>
        </p:spPr>
        <p:txBody>
          <a:bodyPr/>
          <a:lstStyle/>
          <a:p>
            <a:pPr marL="0" indent="0" algn="just" eaLnBrk="1" fontAlgn="auto" hangingPunct="1">
              <a:lnSpc>
                <a:spcPct val="100000"/>
              </a:lnSpc>
              <a:spcBef>
                <a:spcPts val="1200"/>
              </a:spcBef>
              <a:spcAft>
                <a:spcPts val="200"/>
              </a:spcAft>
              <a:buClr>
                <a:srgbClr val="1CADE4"/>
              </a:buClr>
              <a:buSzPct val="100000"/>
              <a:buFont typeface="Wingdings" pitchFamily="2" charset="2"/>
              <a:buNone/>
              <a:defRPr/>
            </a:pPr>
            <a:r>
              <a:rPr lang="en-US" b="0" kern="1200" dirty="0">
                <a:solidFill>
                  <a:prstClr val="black"/>
                </a:solidFill>
                <a:latin typeface="Georgia" panose="02040502050405020303" pitchFamily="18" charset="0"/>
              </a:rPr>
              <a:t>Guidelines issued on August 25, 2016, Effective from April 1, 2017</a:t>
            </a:r>
          </a:p>
          <a:p>
            <a:pPr marL="0" indent="0" algn="just" eaLnBrk="1" fontAlgn="auto" hangingPunct="1">
              <a:lnSpc>
                <a:spcPct val="100000"/>
              </a:lnSpc>
              <a:spcBef>
                <a:spcPts val="1200"/>
              </a:spcBef>
              <a:spcAft>
                <a:spcPts val="200"/>
              </a:spcAft>
              <a:buClr>
                <a:srgbClr val="1CADE4"/>
              </a:buClr>
              <a:buSzPct val="100000"/>
              <a:buFont typeface="Wingdings" pitchFamily="2" charset="2"/>
              <a:buNone/>
              <a:defRPr/>
            </a:pPr>
            <a:r>
              <a:rPr lang="en-IN" b="0" kern="1200" dirty="0">
                <a:solidFill>
                  <a:prstClr val="black"/>
                </a:solidFill>
                <a:latin typeface="Georgia" panose="02040502050405020303" pitchFamily="18" charset="0"/>
              </a:rPr>
              <a:t>Purpose is to reduce concentration risk – by requiring large corporates to reduce their reliance on banks</a:t>
            </a:r>
          </a:p>
          <a:p>
            <a:pPr>
              <a:buFont typeface="Wingdings" pitchFamily="2" charset="2"/>
              <a:buChar char="§"/>
              <a:defRPr/>
            </a:pPr>
            <a:r>
              <a:rPr lang="en-US" b="0" dirty="0"/>
              <a:t>Aggregate Sanctioned Credit Limit (ASCL) - The aggregate of the fund based credit limits sanctioned or outstanding, whichever is higher, to a borrower by the banking system. ASCL would also include unlisted privately placed debt with the banking system</a:t>
            </a:r>
          </a:p>
          <a:p>
            <a:pPr>
              <a:buFont typeface="Wingdings" pitchFamily="2" charset="2"/>
              <a:buChar char="§"/>
              <a:defRPr/>
            </a:pPr>
            <a:r>
              <a:rPr lang="en-US" b="0" dirty="0"/>
              <a:t>Specified Borrower: A borrower having an ASCL of more than</a:t>
            </a:r>
          </a:p>
          <a:p>
            <a:pPr lvl="2">
              <a:defRPr/>
            </a:pPr>
            <a:r>
              <a:rPr lang="en-US" b="0" dirty="0"/>
              <a:t>Rs.25,000 crore at any time during FY 2017-18;</a:t>
            </a:r>
          </a:p>
          <a:p>
            <a:pPr lvl="2">
              <a:defRPr/>
            </a:pPr>
            <a:r>
              <a:rPr lang="en-US" b="0" dirty="0"/>
              <a:t>Rs.15,000 crore at any time during FY 2018-19;</a:t>
            </a:r>
          </a:p>
          <a:p>
            <a:pPr lvl="2">
              <a:defRPr/>
            </a:pPr>
            <a:r>
              <a:rPr lang="en-US" b="0" dirty="0"/>
              <a:t>Rs.10,000 crore at any time from April 1, 2019 onwards</a:t>
            </a:r>
          </a:p>
          <a:p>
            <a:pPr marL="487363" lvl="2" indent="-487363">
              <a:buSzPct val="75000"/>
              <a:buFont typeface="Wingdings" panose="05000000000000000000" pitchFamily="2" charset="2"/>
              <a:buChar char="§"/>
              <a:defRPr/>
            </a:pPr>
            <a:r>
              <a:rPr lang="en-US" b="0" dirty="0">
                <a:ea typeface="+mn-ea"/>
                <a:cs typeface="+mn-cs"/>
              </a:rPr>
              <a:t>Reference Date: The date on which a borrower becomes a ‘specified borrower’</a:t>
            </a:r>
          </a:p>
          <a:p>
            <a:pPr lvl="2">
              <a:defRPr/>
            </a:pPr>
            <a:endParaRPr lang="en-US" b="0" dirty="0"/>
          </a:p>
          <a:p>
            <a:pPr marL="0" indent="0" algn="just" eaLnBrk="1" fontAlgn="auto" hangingPunct="1">
              <a:lnSpc>
                <a:spcPct val="100000"/>
              </a:lnSpc>
              <a:spcBef>
                <a:spcPts val="1200"/>
              </a:spcBef>
              <a:spcAft>
                <a:spcPts val="200"/>
              </a:spcAft>
              <a:buClr>
                <a:srgbClr val="1CADE4"/>
              </a:buClr>
              <a:buSzPct val="100000"/>
              <a:buFont typeface="Wingdings" pitchFamily="2" charset="2"/>
              <a:buNone/>
              <a:defRPr/>
            </a:pPr>
            <a:endParaRPr lang="en-IN" b="0" kern="1200" dirty="0">
              <a:solidFill>
                <a:prstClr val="black"/>
              </a:solidFill>
              <a:latin typeface="Georgia" panose="02040502050405020303" pitchFamily="18" charset="0"/>
            </a:endParaRPr>
          </a:p>
          <a:p>
            <a:pPr marL="0" indent="0" algn="just">
              <a:buFont typeface="Wingdings" pitchFamily="2" charset="2"/>
              <a:buNone/>
              <a:defRPr/>
            </a:pPr>
            <a:endParaRPr lang="en-US" altLang="en-US" b="0" dirty="0">
              <a:solidFill>
                <a:srgbClr val="000000"/>
              </a:solidFill>
            </a:endParaRPr>
          </a:p>
          <a:p>
            <a:pPr marL="0" indent="0" algn="just">
              <a:buFont typeface="Wingdings" pitchFamily="2" charset="2"/>
              <a:buNone/>
              <a:defRPr/>
            </a:pPr>
            <a:endParaRPr lang="en-US" altLang="en-US" b="0" dirty="0">
              <a:solidFill>
                <a:srgbClr val="000000"/>
              </a:solidFill>
            </a:endParaRPr>
          </a:p>
        </p:txBody>
      </p:sp>
      <p:sp>
        <p:nvSpPr>
          <p:cNvPr id="135172" name="Slide Number Placeholder 4"/>
          <p:cNvSpPr>
            <a:spLocks noGrp="1" noChangeArrowheads="1"/>
          </p:cNvSpPr>
          <p:nvPr>
            <p:ph type="sldNum" sz="quarter" idx="12"/>
          </p:nvPr>
        </p:nvSpPr>
        <p:spPr bwMode="auto">
          <a:noFill/>
          <a:ln>
            <a:miter lim="800000"/>
            <a:headEnd/>
            <a:tailEnd/>
          </a:ln>
        </p:spPr>
        <p:txBody>
          <a:bodyPr/>
          <a:lstStyle/>
          <a:p>
            <a:fld id="{BEE5C386-8940-48EE-95BE-13ED3F6DC609}" type="slidenum">
              <a:rPr lang="en-US" altLang="en-US"/>
              <a:pPr/>
              <a:t>49</a:t>
            </a:fld>
            <a:endParaRPr lang="en-US" altLang="en-US"/>
          </a:p>
        </p:txBody>
      </p:sp>
      <p:sp>
        <p:nvSpPr>
          <p:cNvPr id="81925" name="Footer Placeholder 5">
            <a:extLst>
              <a:ext uri="{FF2B5EF4-FFF2-40B4-BE49-F238E27FC236}">
                <a16:creationId xmlns:a16="http://schemas.microsoft.com/office/drawing/2014/main" xmlns="" id="{2F623EDC-8E89-4684-9EFE-B0E54F7B385B}"/>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1926" name="Date Placeholder 6">
            <a:extLst>
              <a:ext uri="{FF2B5EF4-FFF2-40B4-BE49-F238E27FC236}">
                <a16:creationId xmlns:a16="http://schemas.microsoft.com/office/drawing/2014/main" xmlns="" id="{88E508D4-6752-43C6-B675-E6EBC71EE5C7}"/>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3F5C598-265B-4E64-A9FE-433566EC968B}"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xmlns="" id="{349AF913-777B-4358-8DF0-229B2181DB31}"/>
              </a:ext>
            </a:extLst>
          </p:cNvPr>
          <p:cNvSpPr>
            <a:spLocks noGrp="1"/>
          </p:cNvSpPr>
          <p:nvPr>
            <p:ph type="ftr" sz="quarter" idx="11"/>
          </p:nvPr>
        </p:nvSpPr>
        <p:spPr/>
        <p:txBody>
          <a:bodyPr rtlCol="0"/>
          <a:lstStyle/>
          <a:p>
            <a:pPr defTabSz="410520">
              <a:defRPr/>
            </a:pPr>
            <a:r>
              <a:rPr lang="en-US" dirty="0">
                <a:solidFill>
                  <a:schemeClr val="tx1">
                    <a:tint val="75000"/>
                  </a:schemeClr>
                </a:solidFill>
              </a:rPr>
              <a:t>CA Vinit </a:t>
            </a:r>
            <a:r>
              <a:rPr lang="en-US" dirty="0" err="1">
                <a:solidFill>
                  <a:schemeClr val="tx1">
                    <a:tint val="75000"/>
                  </a:schemeClr>
                </a:solidFill>
              </a:rPr>
              <a:t>KJain</a:t>
            </a:r>
            <a:endParaRPr lang="en-US" dirty="0">
              <a:solidFill>
                <a:schemeClr val="tx1">
                  <a:tint val="75000"/>
                </a:schemeClr>
              </a:solidFill>
            </a:endParaRPr>
          </a:p>
        </p:txBody>
      </p:sp>
      <p:sp>
        <p:nvSpPr>
          <p:cNvPr id="49155" name="Slide Number Placeholder 5"/>
          <p:cNvSpPr>
            <a:spLocks noGrp="1" noChangeArrowheads="1"/>
          </p:cNvSpPr>
          <p:nvPr>
            <p:ph type="sldNum" sz="quarter" idx="12"/>
          </p:nvPr>
        </p:nvSpPr>
        <p:spPr bwMode="auto">
          <a:noFill/>
          <a:ln>
            <a:miter lim="800000"/>
            <a:headEnd/>
            <a:tailEnd/>
          </a:ln>
        </p:spPr>
        <p:txBody>
          <a:bodyPr/>
          <a:lstStyle/>
          <a:p>
            <a:pPr defTabSz="409575"/>
            <a:fld id="{0B15CF35-2833-41F6-8ECA-E7FEFF28BFEA}" type="slidenum">
              <a:rPr lang="en-US" altLang="en-US"/>
              <a:pPr defTabSz="409575"/>
              <a:t>5</a:t>
            </a:fld>
            <a:endParaRPr lang="en-US" altLang="en-US"/>
          </a:p>
        </p:txBody>
      </p:sp>
      <p:sp>
        <p:nvSpPr>
          <p:cNvPr id="7" name="Snip and Round Single Corner Rectangle 6">
            <a:extLst>
              <a:ext uri="{FF2B5EF4-FFF2-40B4-BE49-F238E27FC236}">
                <a16:creationId xmlns:a16="http://schemas.microsoft.com/office/drawing/2014/main" xmlns="" id="{FC18D291-6E5B-4938-8798-AFE45CCDF983}"/>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schemeClr val="bg1"/>
                </a:solidFill>
                <a:latin typeface="Cambria" pitchFamily="18" charset="0"/>
                <a:cs typeface="Arial" charset="0"/>
              </a:rPr>
              <a:t>Advances</a:t>
            </a:r>
            <a:endParaRPr lang="en-US" sz="4000" b="1" dirty="0">
              <a:solidFill>
                <a:schemeClr val="bg1"/>
              </a:solidFill>
              <a:latin typeface="Cambria" pitchFamily="18" charset="0"/>
              <a:sym typeface="Palatino"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152400" y="228600"/>
            <a:ext cx="8991600" cy="714375"/>
          </a:xfrm>
        </p:spPr>
        <p:txBody>
          <a:bodyPr/>
          <a:lstStyle/>
          <a:p>
            <a:pPr algn="l"/>
            <a:r>
              <a:rPr lang="en-US" altLang="en-US" sz="3600" smtClean="0">
                <a:solidFill>
                  <a:schemeClr val="tx1"/>
                </a:solidFill>
              </a:rPr>
              <a:t>Large Borrower- Market Mechanism</a:t>
            </a:r>
            <a:endParaRPr lang="en-US" altLang="en-US" sz="2600" smtClean="0">
              <a:solidFill>
                <a:schemeClr val="tx1"/>
              </a:solidFill>
            </a:endParaRPr>
          </a:p>
        </p:txBody>
      </p:sp>
      <p:sp>
        <p:nvSpPr>
          <p:cNvPr id="97283" name="Rectangle 3">
            <a:extLst>
              <a:ext uri="{FF2B5EF4-FFF2-40B4-BE49-F238E27FC236}">
                <a16:creationId xmlns:a16="http://schemas.microsoft.com/office/drawing/2014/main" xmlns="" id="{221BF8AD-89AC-425F-BB8C-4F3322B6934D}"/>
              </a:ext>
            </a:extLst>
          </p:cNvPr>
          <p:cNvSpPr>
            <a:spLocks noGrp="1" noChangeArrowheads="1"/>
          </p:cNvSpPr>
          <p:nvPr>
            <p:ph type="body" idx="1"/>
          </p:nvPr>
        </p:nvSpPr>
        <p:spPr>
          <a:xfrm>
            <a:off x="152400" y="914400"/>
            <a:ext cx="8518525" cy="4800600"/>
          </a:xfrm>
        </p:spPr>
        <p:txBody>
          <a:bodyPr/>
          <a:lstStyle/>
          <a:p>
            <a:pPr algn="just">
              <a:buFont typeface="Wingdings" pitchFamily="2" charset="2"/>
              <a:buChar char="§"/>
              <a:defRPr/>
            </a:pPr>
            <a:r>
              <a:rPr lang="en-US" b="0" dirty="0"/>
              <a:t>Normally permitted lending limit (NPLL): 50 percent of the incremental funds raised by the specified borrower over and above its ASCL as on the reference date, </a:t>
            </a:r>
          </a:p>
          <a:p>
            <a:pPr algn="just">
              <a:buFont typeface="Wingdings" pitchFamily="2" charset="2"/>
              <a:buChar char="§"/>
              <a:defRPr/>
            </a:pPr>
            <a:r>
              <a:rPr lang="en-US" b="0" dirty="0"/>
              <a:t>From 2017-18 onwards, incremental exposure of the banking system to a specified borrower beyond NPLL shall be deemed to carry higher risk which shall be </a:t>
            </a:r>
            <a:r>
              <a:rPr lang="en-US" b="0" dirty="0" err="1"/>
              <a:t>recognised</a:t>
            </a:r>
            <a:r>
              <a:rPr lang="en-US" b="0" dirty="0"/>
              <a:t> by way of additional provisioning and higher risk weights as under:</a:t>
            </a:r>
          </a:p>
          <a:p>
            <a:pPr lvl="1" algn="just">
              <a:defRPr/>
            </a:pPr>
            <a:r>
              <a:rPr lang="en-US" b="0" dirty="0"/>
              <a:t>Additional provisions of 3 percentage and risk weights of 75%</a:t>
            </a:r>
          </a:p>
          <a:p>
            <a:pPr lvl="2">
              <a:defRPr/>
            </a:pPr>
            <a:endParaRPr lang="en-US" b="0" dirty="0">
              <a:ea typeface="+mn-ea"/>
              <a:cs typeface="+mn-cs"/>
            </a:endParaRPr>
          </a:p>
          <a:p>
            <a:pPr marL="0" indent="0" algn="just" eaLnBrk="1" fontAlgn="auto" hangingPunct="1">
              <a:lnSpc>
                <a:spcPct val="100000"/>
              </a:lnSpc>
              <a:spcBef>
                <a:spcPts val="1200"/>
              </a:spcBef>
              <a:spcAft>
                <a:spcPts val="200"/>
              </a:spcAft>
              <a:buClr>
                <a:srgbClr val="1CADE4"/>
              </a:buClr>
              <a:buSzPct val="100000"/>
              <a:buFont typeface="Wingdings" pitchFamily="2" charset="2"/>
              <a:buNone/>
              <a:defRPr/>
            </a:pPr>
            <a:endParaRPr lang="en-IN" b="0" dirty="0"/>
          </a:p>
          <a:p>
            <a:pPr marL="0" indent="0" algn="just">
              <a:buFont typeface="Wingdings" pitchFamily="2" charset="2"/>
              <a:buNone/>
              <a:defRPr/>
            </a:pPr>
            <a:endParaRPr lang="en-US" altLang="en-US" b="0" dirty="0"/>
          </a:p>
          <a:p>
            <a:pPr marL="0" indent="0" algn="just">
              <a:buFont typeface="Wingdings" pitchFamily="2" charset="2"/>
              <a:buNone/>
              <a:defRPr/>
            </a:pPr>
            <a:endParaRPr lang="en-US" altLang="en-US" b="0" dirty="0">
              <a:solidFill>
                <a:srgbClr val="000000"/>
              </a:solidFill>
            </a:endParaRPr>
          </a:p>
        </p:txBody>
      </p:sp>
      <p:sp>
        <p:nvSpPr>
          <p:cNvPr id="137220" name="Slide Number Placeholder 4"/>
          <p:cNvSpPr>
            <a:spLocks noGrp="1" noChangeArrowheads="1"/>
          </p:cNvSpPr>
          <p:nvPr>
            <p:ph type="sldNum" sz="quarter" idx="12"/>
          </p:nvPr>
        </p:nvSpPr>
        <p:spPr bwMode="auto">
          <a:noFill/>
          <a:ln>
            <a:miter lim="800000"/>
            <a:headEnd/>
            <a:tailEnd/>
          </a:ln>
        </p:spPr>
        <p:txBody>
          <a:bodyPr/>
          <a:lstStyle/>
          <a:p>
            <a:fld id="{903AF95B-F970-4505-AB6F-E68AC161588E}" type="slidenum">
              <a:rPr lang="en-US" altLang="en-US"/>
              <a:pPr/>
              <a:t>50</a:t>
            </a:fld>
            <a:endParaRPr lang="en-US" altLang="en-US"/>
          </a:p>
        </p:txBody>
      </p:sp>
      <p:sp>
        <p:nvSpPr>
          <p:cNvPr id="81925" name="Footer Placeholder 5">
            <a:extLst>
              <a:ext uri="{FF2B5EF4-FFF2-40B4-BE49-F238E27FC236}">
                <a16:creationId xmlns:a16="http://schemas.microsoft.com/office/drawing/2014/main" xmlns="" id="{2F623EDC-8E89-4684-9EFE-B0E54F7B385B}"/>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1926" name="Date Placeholder 6">
            <a:extLst>
              <a:ext uri="{FF2B5EF4-FFF2-40B4-BE49-F238E27FC236}">
                <a16:creationId xmlns:a16="http://schemas.microsoft.com/office/drawing/2014/main" xmlns="" id="{88E508D4-6752-43C6-B675-E6EBC71EE5C7}"/>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E3F5C598-265B-4E64-A9FE-433566EC968B}"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9266" name="Slide Number Placeholder 5"/>
          <p:cNvSpPr>
            <a:spLocks noGrp="1" noChangeArrowheads="1"/>
          </p:cNvSpPr>
          <p:nvPr>
            <p:ph type="sldNum" sz="quarter" idx="12"/>
          </p:nvPr>
        </p:nvSpPr>
        <p:spPr bwMode="auto">
          <a:noFill/>
          <a:ln>
            <a:miter lim="800000"/>
            <a:headEnd/>
            <a:tailEnd/>
          </a:ln>
        </p:spPr>
        <p:txBody>
          <a:bodyPr/>
          <a:lstStyle/>
          <a:p>
            <a:pPr defTabSz="409575"/>
            <a:fld id="{F48F3BEC-525C-4506-A4BF-34DC2D3D176A}" type="slidenum">
              <a:rPr lang="en-US" altLang="en-US"/>
              <a:pPr defTabSz="409575"/>
              <a:t>51</a:t>
            </a:fld>
            <a:endParaRPr lang="en-US" altLang="en-US"/>
          </a:p>
        </p:txBody>
      </p:sp>
      <p:sp>
        <p:nvSpPr>
          <p:cNvPr id="7" name="Snip and Round Single Corner Rectangle 6">
            <a:extLst>
              <a:ext uri="{FF2B5EF4-FFF2-40B4-BE49-F238E27FC236}">
                <a16:creationId xmlns:a16="http://schemas.microsoft.com/office/drawing/2014/main" xmlns="" id="{8B138A5A-59FA-4E84-BB4E-3C76B61A9221}"/>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schemeClr val="bg1"/>
                </a:solidFill>
                <a:latin typeface="Cambria" pitchFamily="18" charset="0"/>
                <a:cs typeface="Arial" charset="0"/>
              </a:rPr>
              <a:t>Other Key Points</a:t>
            </a:r>
            <a:endParaRPr lang="en-US" sz="4000" b="1" dirty="0">
              <a:solidFill>
                <a:schemeClr val="bg1"/>
              </a:solidFill>
              <a:latin typeface="Cambria" pitchFamily="18" charset="0"/>
              <a:sym typeface="Palatino"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228600"/>
            <a:ext cx="7399338" cy="762000"/>
          </a:xfrm>
        </p:spPr>
        <p:txBody>
          <a:bodyPr/>
          <a:lstStyle/>
          <a:p>
            <a:pPr algn="l"/>
            <a:r>
              <a:rPr lang="en-US" altLang="en-US" smtClean="0">
                <a:solidFill>
                  <a:schemeClr val="tx1"/>
                </a:solidFill>
              </a:rPr>
              <a:t>Income recognition</a:t>
            </a:r>
          </a:p>
        </p:txBody>
      </p:sp>
      <p:sp>
        <p:nvSpPr>
          <p:cNvPr id="140291" name="Rectangle 3"/>
          <p:cNvSpPr>
            <a:spLocks noGrp="1"/>
          </p:cNvSpPr>
          <p:nvPr>
            <p:ph type="body" idx="1"/>
          </p:nvPr>
        </p:nvSpPr>
        <p:spPr>
          <a:xfrm>
            <a:off x="396875" y="762000"/>
            <a:ext cx="8518525" cy="5334000"/>
          </a:xfrm>
        </p:spPr>
        <p:txBody>
          <a:bodyPr/>
          <a:lstStyle/>
          <a:p>
            <a:pPr algn="just">
              <a:buSzPct val="100000"/>
              <a:buFont typeface="Wingdings" pitchFamily="2" charset="2"/>
              <a:buChar char="§"/>
            </a:pPr>
            <a:r>
              <a:rPr lang="en-US" altLang="en-US" sz="2400" b="0" smtClean="0"/>
              <a:t>Banks should not book income  by way of </a:t>
            </a:r>
            <a:r>
              <a:rPr lang="en-US" altLang="en-US" sz="2400" smtClean="0"/>
              <a:t>interest on NPA</a:t>
            </a:r>
          </a:p>
          <a:p>
            <a:pPr algn="just">
              <a:buSzPct val="100000"/>
              <a:buFont typeface="Wingdings" pitchFamily="2" charset="2"/>
              <a:buChar char="§"/>
            </a:pPr>
            <a:r>
              <a:rPr lang="en-US" altLang="en-US" sz="2400" b="0" smtClean="0"/>
              <a:t>However, interest on advances against </a:t>
            </a:r>
            <a:r>
              <a:rPr lang="en-US" altLang="en-US" sz="2400" smtClean="0"/>
              <a:t>TD, NSCs, IVPs, KVPs (</a:t>
            </a:r>
            <a:r>
              <a:rPr lang="en-US" altLang="en-US" sz="2400" smtClean="0">
                <a:solidFill>
                  <a:schemeClr val="tx2"/>
                </a:solidFill>
              </a:rPr>
              <a:t>check for fraudulent documents</a:t>
            </a:r>
            <a:r>
              <a:rPr lang="en-US" altLang="en-US" sz="2400" smtClean="0"/>
              <a:t>) and Life policies</a:t>
            </a:r>
            <a:r>
              <a:rPr lang="en-US" altLang="en-US" sz="2400" b="0" smtClean="0"/>
              <a:t> may be taken to income account on the due date, provided adequate margin is available in the accounts</a:t>
            </a:r>
          </a:p>
          <a:p>
            <a:pPr algn="just">
              <a:buSzPct val="100000"/>
              <a:buFont typeface="Wingdings" pitchFamily="2" charset="2"/>
              <a:buChar char="§"/>
            </a:pPr>
            <a:r>
              <a:rPr lang="en-US" altLang="en-US" sz="2400" b="0" smtClean="0"/>
              <a:t>If Government guaranteed advances become NPA, interest on such advances </a:t>
            </a:r>
            <a:r>
              <a:rPr lang="en-US" altLang="en-US" sz="2400" smtClean="0"/>
              <a:t>should not</a:t>
            </a:r>
            <a:r>
              <a:rPr lang="en-US" altLang="en-US" sz="2400" b="0" smtClean="0"/>
              <a:t> be taken to income account unless the interest has been realised</a:t>
            </a:r>
          </a:p>
          <a:p>
            <a:pPr algn="just">
              <a:buSzPct val="100000"/>
              <a:buFont typeface="Wingdings" pitchFamily="2" charset="2"/>
              <a:buChar char="§"/>
            </a:pPr>
            <a:r>
              <a:rPr lang="en-US" altLang="en-US" sz="2400" b="0" smtClean="0"/>
              <a:t>Verify whether Interest calculations are correct or not – sample basis and check systems also</a:t>
            </a:r>
          </a:p>
          <a:p>
            <a:pPr algn="just">
              <a:buFont typeface="Wingdings" pitchFamily="2" charset="2"/>
              <a:buChar char="§"/>
            </a:pPr>
            <a:r>
              <a:rPr lang="en-US" altLang="en-US" sz="2400" b="0" smtClean="0"/>
              <a:t>If any advance, including Government guaranteed, bills purchased and discounted, becomes NPA as at the close of any year, interest accrued and credited to income account in the past periods, should be reversed or provided for if the same is not realised</a:t>
            </a:r>
          </a:p>
          <a:p>
            <a:pPr>
              <a:buFont typeface="Wingdings" pitchFamily="2" charset="2"/>
              <a:buChar char="§"/>
            </a:pPr>
            <a:endParaRPr lang="en-US" altLang="en-US" sz="2400" b="0" smtClean="0"/>
          </a:p>
        </p:txBody>
      </p:sp>
      <p:sp>
        <p:nvSpPr>
          <p:cNvPr id="140292" name="Slide Number Placeholder 4"/>
          <p:cNvSpPr>
            <a:spLocks noGrp="1" noChangeArrowheads="1"/>
          </p:cNvSpPr>
          <p:nvPr>
            <p:ph type="sldNum" sz="quarter" idx="12"/>
          </p:nvPr>
        </p:nvSpPr>
        <p:spPr bwMode="auto">
          <a:noFill/>
          <a:ln>
            <a:miter lim="800000"/>
            <a:headEnd/>
            <a:tailEnd/>
          </a:ln>
        </p:spPr>
        <p:txBody>
          <a:bodyPr/>
          <a:lstStyle/>
          <a:p>
            <a:fld id="{7C09ADB4-DB9B-4E08-B303-61CB162F503B}" type="slidenum">
              <a:rPr lang="en-US" altLang="en-US"/>
              <a:pPr/>
              <a:t>52</a:t>
            </a:fld>
            <a:endParaRPr lang="en-US" altLang="en-US"/>
          </a:p>
        </p:txBody>
      </p:sp>
      <p:sp>
        <p:nvSpPr>
          <p:cNvPr id="77829" name="Footer Placeholder 5">
            <a:extLst>
              <a:ext uri="{FF2B5EF4-FFF2-40B4-BE49-F238E27FC236}">
                <a16:creationId xmlns:a16="http://schemas.microsoft.com/office/drawing/2014/main" xmlns="" id="{8EE3E930-D477-4F8D-BC98-DFE32A50A809}"/>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77830" name="Date Placeholder 6">
            <a:extLst>
              <a:ext uri="{FF2B5EF4-FFF2-40B4-BE49-F238E27FC236}">
                <a16:creationId xmlns:a16="http://schemas.microsoft.com/office/drawing/2014/main" xmlns="" id="{9CA0B56A-FE12-4875-B8D5-41A737F74128}"/>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CFE6F83F-B880-47E9-A649-6A839C00F906}"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idx="4294967295"/>
          </p:nvPr>
        </p:nvSpPr>
        <p:spPr>
          <a:xfrm>
            <a:off x="-1447800" y="266700"/>
            <a:ext cx="5105400" cy="952500"/>
          </a:xfrm>
        </p:spPr>
        <p:txBody>
          <a:bodyPr/>
          <a:lstStyle/>
          <a:p>
            <a:r>
              <a:rPr lang="en-US" altLang="en-US" smtClean="0">
                <a:solidFill>
                  <a:schemeClr val="tx1"/>
                </a:solidFill>
              </a:rPr>
              <a:t>LFAR</a:t>
            </a:r>
          </a:p>
        </p:txBody>
      </p:sp>
      <p:sp>
        <p:nvSpPr>
          <p:cNvPr id="142339" name="Rectangle 3"/>
          <p:cNvSpPr>
            <a:spLocks noGrp="1"/>
          </p:cNvSpPr>
          <p:nvPr>
            <p:ph type="body" idx="4294967295"/>
          </p:nvPr>
        </p:nvSpPr>
        <p:spPr>
          <a:xfrm>
            <a:off x="244475" y="990600"/>
            <a:ext cx="8518525" cy="3810000"/>
          </a:xfrm>
        </p:spPr>
        <p:txBody>
          <a:bodyPr/>
          <a:lstStyle/>
          <a:p>
            <a:pPr>
              <a:buSzPct val="100000"/>
              <a:buFont typeface="Wingdings" pitchFamily="2" charset="2"/>
              <a:buChar char="§"/>
            </a:pPr>
            <a:r>
              <a:rPr lang="en-US" altLang="en-US" sz="2400" b="0" smtClean="0"/>
              <a:t>Study the LFAR thoroughly with respect to advance portion</a:t>
            </a:r>
          </a:p>
          <a:p>
            <a:pPr>
              <a:buSzPct val="100000"/>
              <a:buFont typeface="Wingdings" pitchFamily="2" charset="2"/>
              <a:buChar char="§"/>
            </a:pPr>
            <a:r>
              <a:rPr lang="en-US" altLang="en-US" sz="2400" b="0" smtClean="0"/>
              <a:t>Prepare the LFAR note for advances along with the statutory audit</a:t>
            </a:r>
          </a:p>
          <a:p>
            <a:pPr>
              <a:buSzPct val="100000"/>
              <a:buFont typeface="Wingdings" pitchFamily="2" charset="2"/>
              <a:buChar char="§"/>
            </a:pPr>
            <a:r>
              <a:rPr lang="en-US" altLang="en-US" sz="2400" b="0" smtClean="0"/>
              <a:t>Give specific instances of shortcomings/ weaknesses in the advances sections</a:t>
            </a:r>
          </a:p>
          <a:p>
            <a:pPr>
              <a:buSzPct val="100000"/>
              <a:buFont typeface="Wingdings" pitchFamily="2" charset="2"/>
              <a:buChar char="§"/>
            </a:pPr>
            <a:r>
              <a:rPr lang="en-US" altLang="en-US" sz="2400" b="0" smtClean="0"/>
              <a:t>Annexure to LFAR for large/ critical/ irregular accounts</a:t>
            </a:r>
          </a:p>
          <a:p>
            <a:pPr>
              <a:buSzPct val="100000"/>
              <a:buFont typeface="Wingdings" pitchFamily="2" charset="2"/>
              <a:buChar char="§"/>
            </a:pPr>
            <a:r>
              <a:rPr lang="en-US" altLang="en-US" sz="2400" b="0" smtClean="0"/>
              <a:t>Critical comments affecting accounts should be part of main audit report and Qualified</a:t>
            </a:r>
          </a:p>
        </p:txBody>
      </p:sp>
      <p:sp>
        <p:nvSpPr>
          <p:cNvPr id="142340" name="Slide Number Placeholder 5"/>
          <p:cNvSpPr>
            <a:spLocks noGrp="1" noChangeArrowheads="1"/>
          </p:cNvSpPr>
          <p:nvPr>
            <p:ph type="sldNum" sz="quarter" idx="12"/>
          </p:nvPr>
        </p:nvSpPr>
        <p:spPr bwMode="auto">
          <a:noFill/>
          <a:ln>
            <a:miter lim="800000"/>
            <a:headEnd/>
            <a:tailEnd/>
          </a:ln>
        </p:spPr>
        <p:txBody>
          <a:bodyPr/>
          <a:lstStyle/>
          <a:p>
            <a:fld id="{839D39A5-CA50-4C0B-922B-E01EEF90C1A4}" type="slidenum">
              <a:rPr lang="en-US" altLang="en-US"/>
              <a:pPr/>
              <a:t>53</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4386" name="Slide Number Placeholder 5"/>
          <p:cNvSpPr>
            <a:spLocks noGrp="1" noChangeArrowheads="1"/>
          </p:cNvSpPr>
          <p:nvPr>
            <p:ph type="sldNum" sz="quarter" idx="12"/>
          </p:nvPr>
        </p:nvSpPr>
        <p:spPr bwMode="auto">
          <a:noFill/>
          <a:ln>
            <a:miter lim="800000"/>
            <a:headEnd/>
            <a:tailEnd/>
          </a:ln>
        </p:spPr>
        <p:txBody>
          <a:bodyPr/>
          <a:lstStyle/>
          <a:p>
            <a:pPr defTabSz="409575"/>
            <a:fld id="{125CF7EE-4989-42D2-A14C-ADDFA922357C}" type="slidenum">
              <a:rPr lang="en-US" altLang="en-US"/>
              <a:pPr defTabSz="409575"/>
              <a:t>54</a:t>
            </a:fld>
            <a:endParaRPr lang="en-US" altLang="en-US"/>
          </a:p>
        </p:txBody>
      </p:sp>
      <p:sp>
        <p:nvSpPr>
          <p:cNvPr id="7" name="Snip and Round Single Corner Rectangle 6">
            <a:extLst>
              <a:ext uri="{FF2B5EF4-FFF2-40B4-BE49-F238E27FC236}">
                <a16:creationId xmlns:a16="http://schemas.microsoft.com/office/drawing/2014/main" xmlns="" id="{DAD4BC2D-61E2-4D1E-92FF-51D3F7250C28}"/>
              </a:ext>
            </a:extLst>
          </p:cNvPr>
          <p:cNvSpPr/>
          <p:nvPr/>
        </p:nvSpPr>
        <p:spPr>
          <a:xfrm>
            <a:off x="2173204" y="2582778"/>
            <a:ext cx="6970796" cy="1692469"/>
          </a:xfrm>
          <a:prstGeom prst="snipRoundRect">
            <a:avLst/>
          </a:prstGeom>
          <a:ln/>
        </p:spPr>
        <p:style>
          <a:lnRef idx="0">
            <a:schemeClr val="accent6"/>
          </a:lnRef>
          <a:fillRef idx="3">
            <a:schemeClr val="accent6"/>
          </a:fillRef>
          <a:effectRef idx="3">
            <a:schemeClr val="accent6"/>
          </a:effectRef>
          <a:fontRef idx="minor">
            <a:schemeClr val="lt1"/>
          </a:fontRef>
        </p:style>
        <p:txBody>
          <a:bodyPr lIns="64251" tIns="32125" rIns="64251" bIns="32125" anchor="ctr"/>
          <a:lstStyle/>
          <a:p>
            <a:pPr algn="ctr" defTabSz="410499" eaLnBrk="1">
              <a:defRPr/>
            </a:pPr>
            <a:r>
              <a:rPr lang="en-US" sz="4000" b="1" dirty="0">
                <a:solidFill>
                  <a:prstClr val="white"/>
                </a:solidFill>
                <a:latin typeface="Cambria" pitchFamily="18" charset="0"/>
                <a:cs typeface="Arial" charset="0"/>
              </a:rPr>
              <a:t>Case Study</a:t>
            </a:r>
            <a:endParaRPr lang="en-US" sz="4000" b="1" dirty="0">
              <a:solidFill>
                <a:prstClr val="white"/>
              </a:solidFill>
              <a:latin typeface="Cambria" pitchFamily="18" charset="0"/>
              <a:sym typeface="Palatino"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3"/>
          <p:cNvSpPr>
            <a:spLocks noGrp="1"/>
          </p:cNvSpPr>
          <p:nvPr>
            <p:ph type="body" idx="4294967295"/>
          </p:nvPr>
        </p:nvSpPr>
        <p:spPr>
          <a:xfrm>
            <a:off x="244475" y="990600"/>
            <a:ext cx="8518525" cy="3810000"/>
          </a:xfrm>
        </p:spPr>
        <p:txBody>
          <a:bodyPr/>
          <a:lstStyle/>
          <a:p>
            <a:pPr algn="just" fontAlgn="ctr"/>
            <a:r>
              <a:rPr lang="en-IN" altLang="en-US" sz="2400" b="0" smtClean="0"/>
              <a:t>Failed Restructuring</a:t>
            </a:r>
          </a:p>
          <a:p>
            <a:pPr algn="just" fontAlgn="ctr"/>
            <a:r>
              <a:rPr lang="en-IN" altLang="en-US" sz="2400" b="0" smtClean="0"/>
              <a:t>Repeated Restructuring/restructuring conditions not met</a:t>
            </a:r>
          </a:p>
          <a:p>
            <a:pPr algn="just" fontAlgn="ctr"/>
            <a:r>
              <a:rPr lang="en-IN" altLang="en-US" sz="2400" b="0" smtClean="0"/>
              <a:t>Funding of cost overrun - Incorrect computation of cost over-run, cost over-run after DCCO, TEV not undertaken </a:t>
            </a:r>
          </a:p>
          <a:p>
            <a:pPr algn="just" fontAlgn="ctr"/>
            <a:r>
              <a:rPr lang="en-IN" altLang="en-US" sz="2400" b="0" smtClean="0"/>
              <a:t>Non-achievement of DCCO-extension beyond stipulated timeline</a:t>
            </a:r>
          </a:p>
          <a:p>
            <a:r>
              <a:rPr lang="en-IN" altLang="en-US" sz="2400" b="0" smtClean="0"/>
              <a:t>Record of recovery – DPD &gt; 90 days, ever-greening, CC/OD overdrawal without stock/DP, system identification of NPA</a:t>
            </a:r>
          </a:p>
          <a:p>
            <a:pPr algn="just" fontAlgn="ctr"/>
            <a:r>
              <a:rPr lang="en-IN" altLang="en-US" sz="2400" b="0" smtClean="0"/>
              <a:t>Erosion of Security-erosion beyond 50%, erosion above 90%</a:t>
            </a:r>
          </a:p>
        </p:txBody>
      </p:sp>
      <p:sp>
        <p:nvSpPr>
          <p:cNvPr id="145411" name="Slide Number Placeholder 5"/>
          <p:cNvSpPr>
            <a:spLocks noGrp="1" noChangeArrowheads="1"/>
          </p:cNvSpPr>
          <p:nvPr>
            <p:ph type="sldNum" sz="quarter" idx="12"/>
          </p:nvPr>
        </p:nvSpPr>
        <p:spPr bwMode="auto">
          <a:noFill/>
          <a:ln>
            <a:miter lim="800000"/>
            <a:headEnd/>
            <a:tailEnd/>
          </a:ln>
        </p:spPr>
        <p:txBody>
          <a:bodyPr/>
          <a:lstStyle/>
          <a:p>
            <a:fld id="{9B7E101E-EFA8-4CF5-AAEB-6EFA040AB8E7}" type="slidenum">
              <a:rPr lang="en-US" altLang="en-US"/>
              <a:pPr/>
              <a:t>55</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45414" name="Rectangle 2"/>
          <p:cNvSpPr>
            <a:spLocks noGrp="1" noChangeArrowheads="1"/>
          </p:cNvSpPr>
          <p:nvPr>
            <p:ph type="title"/>
          </p:nvPr>
        </p:nvSpPr>
        <p:spPr>
          <a:xfrm>
            <a:off x="304800" y="228600"/>
            <a:ext cx="7399338" cy="952500"/>
          </a:xfrm>
        </p:spPr>
        <p:txBody>
          <a:bodyPr/>
          <a:lstStyle/>
          <a:p>
            <a:pPr algn="l"/>
            <a:r>
              <a:rPr lang="en-US" altLang="en-US" smtClean="0">
                <a:solidFill>
                  <a:schemeClr val="tx1"/>
                </a:solidFill>
              </a:rPr>
              <a:t>Major Reason for Divergence</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a:extLst>
              <a:ext uri="{FF2B5EF4-FFF2-40B4-BE49-F238E27FC236}">
                <a16:creationId xmlns:a16="http://schemas.microsoft.com/office/drawing/2014/main" xmlns="" id="{2EF02166-F2CA-4CA2-A18C-92C58091033D}"/>
              </a:ext>
            </a:extLst>
          </p:cNvPr>
          <p:cNvSpPr>
            <a:spLocks noGrp="1" noChangeArrowheads="1"/>
          </p:cNvSpPr>
          <p:nvPr>
            <p:ph type="body" idx="4294967295"/>
          </p:nvPr>
        </p:nvSpPr>
        <p:spPr>
          <a:xfrm>
            <a:off x="304800" y="304800"/>
            <a:ext cx="8518525" cy="5181600"/>
          </a:xfrm>
        </p:spPr>
        <p:txBody>
          <a:bodyPr/>
          <a:lstStyle/>
          <a:p>
            <a:pPr>
              <a:lnSpc>
                <a:spcPct val="80000"/>
              </a:lnSpc>
              <a:defRPr/>
            </a:pPr>
            <a:endParaRPr lang="en-GB" sz="3600" b="0" dirty="0">
              <a:solidFill>
                <a:srgbClr val="005581"/>
              </a:solidFill>
            </a:endParaRPr>
          </a:p>
          <a:p>
            <a:pPr marL="0" indent="0">
              <a:lnSpc>
                <a:spcPct val="80000"/>
              </a:lnSpc>
              <a:defRPr/>
            </a:pPr>
            <a:r>
              <a:rPr lang="en-GB" b="0" dirty="0"/>
              <a:t>‘A’ takes TOD in Cash Credit (CC) account from Branch and transfers the amount to the Current (CA) account of ‘B’</a:t>
            </a:r>
          </a:p>
          <a:p>
            <a:pPr marL="0" indent="0">
              <a:lnSpc>
                <a:spcPct val="80000"/>
              </a:lnSpc>
              <a:buFont typeface="Wingdings" pitchFamily="2" charset="2"/>
              <a:buNone/>
              <a:defRPr/>
            </a:pPr>
            <a:endParaRPr lang="en-GB" sz="1100" b="0" dirty="0"/>
          </a:p>
          <a:p>
            <a:pPr>
              <a:lnSpc>
                <a:spcPct val="80000"/>
              </a:lnSpc>
              <a:defRPr/>
            </a:pPr>
            <a:r>
              <a:rPr lang="en-GB" b="0" dirty="0"/>
              <a:t>‘B’ transfers the amount to the ‘CC’</a:t>
            </a:r>
          </a:p>
          <a:p>
            <a:pPr marL="0" indent="0">
              <a:lnSpc>
                <a:spcPct val="80000"/>
              </a:lnSpc>
              <a:buFont typeface="Wingdings" pitchFamily="2" charset="2"/>
              <a:buNone/>
              <a:defRPr/>
            </a:pPr>
            <a:r>
              <a:rPr lang="en-GB" b="0" dirty="0"/>
              <a:t>account of ‘C’ (no other transactions)</a:t>
            </a:r>
          </a:p>
          <a:p>
            <a:pPr marL="0" indent="0">
              <a:lnSpc>
                <a:spcPct val="80000"/>
              </a:lnSpc>
              <a:buFont typeface="Wingdings" pitchFamily="2" charset="2"/>
              <a:buNone/>
              <a:defRPr/>
            </a:pPr>
            <a:endParaRPr lang="en-GB" sz="1100" b="0" dirty="0"/>
          </a:p>
          <a:p>
            <a:pPr>
              <a:lnSpc>
                <a:spcPct val="80000"/>
              </a:lnSpc>
              <a:defRPr/>
            </a:pPr>
            <a:r>
              <a:rPr lang="en-GB" b="0" dirty="0"/>
              <a:t>‘C’ serves its interest </a:t>
            </a:r>
          </a:p>
          <a:p>
            <a:pPr marL="0" indent="0">
              <a:lnSpc>
                <a:spcPct val="80000"/>
              </a:lnSpc>
              <a:buFont typeface="Wingdings" pitchFamily="2" charset="2"/>
              <a:buNone/>
              <a:defRPr/>
            </a:pPr>
            <a:r>
              <a:rPr lang="en-GB" b="0" dirty="0"/>
              <a:t>(no other transactions) and</a:t>
            </a:r>
          </a:p>
          <a:p>
            <a:pPr marL="0" indent="0">
              <a:lnSpc>
                <a:spcPct val="80000"/>
              </a:lnSpc>
              <a:buFont typeface="Wingdings" pitchFamily="2" charset="2"/>
              <a:buNone/>
              <a:defRPr/>
            </a:pPr>
            <a:r>
              <a:rPr lang="en-GB" b="0" dirty="0"/>
              <a:t>transfers the amount to CA</a:t>
            </a:r>
          </a:p>
          <a:p>
            <a:pPr marL="0" indent="0">
              <a:lnSpc>
                <a:spcPct val="80000"/>
              </a:lnSpc>
              <a:buFont typeface="Wingdings" pitchFamily="2" charset="2"/>
              <a:buNone/>
              <a:defRPr/>
            </a:pPr>
            <a:r>
              <a:rPr lang="en-GB" b="0" dirty="0"/>
              <a:t>account of ‘A’ which in turn </a:t>
            </a:r>
          </a:p>
          <a:p>
            <a:pPr marL="0" indent="0">
              <a:lnSpc>
                <a:spcPct val="80000"/>
              </a:lnSpc>
              <a:buFont typeface="Wingdings" pitchFamily="2" charset="2"/>
              <a:buNone/>
              <a:defRPr/>
            </a:pPr>
            <a:r>
              <a:rPr lang="en-GB" b="0" dirty="0"/>
              <a:t>transfers to its(‘A’) CC account</a:t>
            </a:r>
          </a:p>
          <a:p>
            <a:pPr marL="0" indent="0">
              <a:lnSpc>
                <a:spcPct val="80000"/>
              </a:lnSpc>
              <a:buFont typeface="Wingdings" pitchFamily="2" charset="2"/>
              <a:buNone/>
              <a:defRPr/>
            </a:pPr>
            <a:endParaRPr lang="en-GB" b="0" dirty="0"/>
          </a:p>
          <a:p>
            <a:pPr marL="0" indent="0">
              <a:lnSpc>
                <a:spcPct val="80000"/>
              </a:lnSpc>
              <a:buFont typeface="Wingdings" pitchFamily="2" charset="2"/>
              <a:buNone/>
              <a:defRPr/>
            </a:pPr>
            <a:endParaRPr lang="en-GB" b="0" dirty="0"/>
          </a:p>
          <a:p>
            <a:pPr marL="0" indent="0">
              <a:lnSpc>
                <a:spcPct val="80000"/>
              </a:lnSpc>
              <a:buFont typeface="Wingdings" pitchFamily="2" charset="2"/>
              <a:buNone/>
              <a:defRPr/>
            </a:pPr>
            <a:endParaRPr lang="en-GB" b="0" dirty="0"/>
          </a:p>
          <a:p>
            <a:pPr marL="0" indent="0">
              <a:lnSpc>
                <a:spcPct val="80000"/>
              </a:lnSpc>
              <a:buFont typeface="Wingdings" pitchFamily="2" charset="2"/>
              <a:buNone/>
              <a:defRPr/>
            </a:pPr>
            <a:endParaRPr lang="en-GB" b="0" dirty="0"/>
          </a:p>
          <a:p>
            <a:pPr marL="0" indent="0">
              <a:lnSpc>
                <a:spcPct val="80000"/>
              </a:lnSpc>
              <a:buFont typeface="Wingdings" pitchFamily="2" charset="2"/>
              <a:buNone/>
              <a:defRPr/>
            </a:pPr>
            <a:endParaRPr lang="en-GB" b="0" dirty="0"/>
          </a:p>
          <a:p>
            <a:pPr>
              <a:lnSpc>
                <a:spcPct val="80000"/>
              </a:lnSpc>
              <a:defRPr/>
            </a:pPr>
            <a:endParaRPr lang="en-GB" b="0" dirty="0"/>
          </a:p>
        </p:txBody>
      </p:sp>
      <p:sp>
        <p:nvSpPr>
          <p:cNvPr id="147459" name="Slide Number Placeholder 4"/>
          <p:cNvSpPr>
            <a:spLocks noGrp="1" noChangeArrowheads="1"/>
          </p:cNvSpPr>
          <p:nvPr>
            <p:ph type="sldNum" sz="quarter" idx="12"/>
          </p:nvPr>
        </p:nvSpPr>
        <p:spPr bwMode="auto">
          <a:noFill/>
          <a:ln>
            <a:miter lim="800000"/>
            <a:headEnd/>
            <a:tailEnd/>
          </a:ln>
        </p:spPr>
        <p:txBody>
          <a:bodyPr/>
          <a:lstStyle/>
          <a:p>
            <a:fld id="{F42FB5FA-AC1A-4A17-9C2D-55A19B124E76}" type="slidenum">
              <a:rPr lang="en-US" altLang="en-US"/>
              <a:pPr/>
              <a:t>56</a:t>
            </a:fld>
            <a:endParaRPr lang="en-US" altLang="en-US"/>
          </a:p>
        </p:txBody>
      </p:sp>
      <p:sp>
        <p:nvSpPr>
          <p:cNvPr id="84996" name="Footer Placeholder 5">
            <a:extLst>
              <a:ext uri="{FF2B5EF4-FFF2-40B4-BE49-F238E27FC236}">
                <a16:creationId xmlns:a16="http://schemas.microsoft.com/office/drawing/2014/main" xmlns="" id="{D22EC28A-2B3E-48AA-AD61-94CDB0963FF8}"/>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147461" name="Rectangle 2"/>
          <p:cNvSpPr>
            <a:spLocks noGrp="1" noChangeArrowheads="1"/>
          </p:cNvSpPr>
          <p:nvPr>
            <p:ph type="title"/>
          </p:nvPr>
        </p:nvSpPr>
        <p:spPr>
          <a:xfrm>
            <a:off x="304800" y="152400"/>
            <a:ext cx="6403975" cy="714375"/>
          </a:xfrm>
        </p:spPr>
        <p:txBody>
          <a:bodyPr/>
          <a:lstStyle/>
          <a:p>
            <a:pPr algn="l"/>
            <a:r>
              <a:rPr lang="en-US" altLang="en-US" smtClean="0">
                <a:solidFill>
                  <a:schemeClr val="tx1"/>
                </a:solidFill>
              </a:rPr>
              <a:t>Circuitous Transactions</a:t>
            </a:r>
          </a:p>
        </p:txBody>
      </p:sp>
      <p:sp>
        <p:nvSpPr>
          <p:cNvPr id="84998" name="Date Placeholder 6">
            <a:extLst>
              <a:ext uri="{FF2B5EF4-FFF2-40B4-BE49-F238E27FC236}">
                <a16:creationId xmlns:a16="http://schemas.microsoft.com/office/drawing/2014/main" xmlns="" id="{0C42DF9D-F425-4CB3-8819-9091E27E69F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D4934985-D9DB-4DE0-9541-E55FB6E91B30}" type="datetime1">
              <a:rPr lang="en-US" altLang="en-US" smtClean="0">
                <a:solidFill>
                  <a:srgbClr val="FFC000"/>
                </a:solidFill>
              </a:rPr>
              <a:pPr>
                <a:defRPr/>
              </a:pPr>
              <a:t>26-Mar-19</a:t>
            </a:fld>
            <a:endParaRPr lang="en-US" altLang="en-US">
              <a:solidFill>
                <a:srgbClr val="FFC000"/>
              </a:solidFill>
            </a:endParaRPr>
          </a:p>
        </p:txBody>
      </p:sp>
      <p:graphicFrame>
        <p:nvGraphicFramePr>
          <p:cNvPr id="7" name="Diagram 6">
            <a:extLst>
              <a:ext uri="{FF2B5EF4-FFF2-40B4-BE49-F238E27FC236}">
                <a16:creationId xmlns:a16="http://schemas.microsoft.com/office/drawing/2014/main" xmlns="" id="{5C5FC66B-A935-4B99-BF06-87B42622F206}"/>
              </a:ext>
            </a:extLst>
          </p:cNvPr>
          <p:cNvGraphicFramePr/>
          <p:nvPr/>
        </p:nvGraphicFramePr>
        <p:xfrm>
          <a:off x="4533900" y="1809750"/>
          <a:ext cx="4381500" cy="4057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3"/>
          <p:cNvSpPr>
            <a:spLocks noGrp="1"/>
          </p:cNvSpPr>
          <p:nvPr>
            <p:ph type="body" idx="4294967295"/>
          </p:nvPr>
        </p:nvSpPr>
        <p:spPr>
          <a:xfrm>
            <a:off x="304800" y="762000"/>
            <a:ext cx="8518525" cy="5181600"/>
          </a:xfrm>
        </p:spPr>
        <p:txBody>
          <a:bodyPr/>
          <a:lstStyle/>
          <a:p>
            <a:pPr marL="0" indent="0">
              <a:lnSpc>
                <a:spcPct val="80000"/>
              </a:lnSpc>
              <a:buFont typeface="Wingdings" pitchFamily="2" charset="2"/>
              <a:buNone/>
            </a:pPr>
            <a:endParaRPr lang="en-GB" altLang="en-US" sz="3600" smtClean="0">
              <a:solidFill>
                <a:srgbClr val="005581"/>
              </a:solidFill>
              <a:latin typeface="Arial" pitchFamily="34" charset="0"/>
            </a:endParaRPr>
          </a:p>
          <a:p>
            <a:pPr marL="0" indent="0">
              <a:lnSpc>
                <a:spcPct val="80000"/>
              </a:lnSpc>
              <a:buFont typeface="Wingdings" pitchFamily="2" charset="2"/>
              <a:buNone/>
            </a:pPr>
            <a:endParaRPr lang="en-GB" altLang="en-US" sz="3600" smtClean="0">
              <a:solidFill>
                <a:srgbClr val="005581"/>
              </a:solidFill>
              <a:latin typeface="Arial" pitchFamily="34" charset="0"/>
            </a:endParaRPr>
          </a:p>
        </p:txBody>
      </p:sp>
      <p:sp>
        <p:nvSpPr>
          <p:cNvPr id="149507" name="Slide Number Placeholder 4"/>
          <p:cNvSpPr>
            <a:spLocks noGrp="1" noChangeArrowheads="1"/>
          </p:cNvSpPr>
          <p:nvPr>
            <p:ph type="sldNum" sz="quarter" idx="12"/>
          </p:nvPr>
        </p:nvSpPr>
        <p:spPr bwMode="auto">
          <a:noFill/>
          <a:ln>
            <a:miter lim="800000"/>
            <a:headEnd/>
            <a:tailEnd/>
          </a:ln>
        </p:spPr>
        <p:txBody>
          <a:bodyPr/>
          <a:lstStyle/>
          <a:p>
            <a:fld id="{B4A30A2D-4411-4CB2-B4E0-7B7C37C42C92}" type="slidenum">
              <a:rPr lang="en-US" altLang="en-US"/>
              <a:pPr/>
              <a:t>57</a:t>
            </a:fld>
            <a:endParaRPr lang="en-US" altLang="en-US"/>
          </a:p>
        </p:txBody>
      </p:sp>
      <p:sp>
        <p:nvSpPr>
          <p:cNvPr id="84996" name="Footer Placeholder 5">
            <a:extLst>
              <a:ext uri="{FF2B5EF4-FFF2-40B4-BE49-F238E27FC236}">
                <a16:creationId xmlns:a16="http://schemas.microsoft.com/office/drawing/2014/main" xmlns="" id="{0E2FCB10-721C-43E2-9659-D45381A15093}"/>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4998" name="Date Placeholder 6">
            <a:extLst>
              <a:ext uri="{FF2B5EF4-FFF2-40B4-BE49-F238E27FC236}">
                <a16:creationId xmlns:a16="http://schemas.microsoft.com/office/drawing/2014/main" xmlns="" id="{71B456DF-385C-47A1-B5E8-AA64E763670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AFC1FB44-9ACD-4C2F-9242-457EE2130D12}" type="datetime1">
              <a:rPr lang="en-US" altLang="en-US" smtClean="0">
                <a:solidFill>
                  <a:srgbClr val="FFC000"/>
                </a:solidFill>
              </a:rPr>
              <a:pPr>
                <a:defRPr/>
              </a:pPr>
              <a:t>26-Mar-19</a:t>
            </a:fld>
            <a:endParaRPr lang="en-US" altLang="en-US">
              <a:solidFill>
                <a:srgbClr val="FFC000"/>
              </a:solidFill>
            </a:endParaRPr>
          </a:p>
        </p:txBody>
      </p:sp>
      <p:sp>
        <p:nvSpPr>
          <p:cNvPr id="149510" name="Title 1"/>
          <p:cNvSpPr>
            <a:spLocks noGrp="1"/>
          </p:cNvSpPr>
          <p:nvPr/>
        </p:nvSpPr>
        <p:spPr bwMode="auto">
          <a:xfrm>
            <a:off x="401638" y="2057400"/>
            <a:ext cx="4017962" cy="1905000"/>
          </a:xfrm>
          <a:prstGeom prst="rect">
            <a:avLst/>
          </a:prstGeom>
          <a:noFill/>
          <a:ln w="9525">
            <a:noFill/>
            <a:miter lim="800000"/>
            <a:headEnd/>
            <a:tailEnd/>
          </a:ln>
        </p:spPr>
        <p:txBody>
          <a:bodyPr anchor="ctr"/>
          <a:lstStyle/>
          <a:p>
            <a:pPr>
              <a:lnSpc>
                <a:spcPct val="80000"/>
              </a:lnSpc>
            </a:pPr>
            <a:r>
              <a:rPr lang="en-GB" altLang="en-US" sz="3600" b="1">
                <a:solidFill>
                  <a:srgbClr val="005581"/>
                </a:solidFill>
              </a:rPr>
              <a:t>C</a:t>
            </a:r>
            <a:r>
              <a:rPr lang="en-GB" altLang="en-US" sz="3600">
                <a:solidFill>
                  <a:srgbClr val="005581"/>
                </a:solidFill>
              </a:rPr>
              <a:t>ASH</a:t>
            </a:r>
            <a:r>
              <a:rPr lang="en-GB" altLang="en-US" sz="3600" b="1">
                <a:solidFill>
                  <a:srgbClr val="005581"/>
                </a:solidFill>
              </a:rPr>
              <a:t> </a:t>
            </a:r>
          </a:p>
          <a:p>
            <a:pPr>
              <a:lnSpc>
                <a:spcPct val="80000"/>
              </a:lnSpc>
            </a:pPr>
            <a:r>
              <a:rPr lang="en-GB" altLang="en-US" sz="3600" b="1">
                <a:solidFill>
                  <a:srgbClr val="005581"/>
                </a:solidFill>
              </a:rPr>
              <a:t>C</a:t>
            </a:r>
            <a:r>
              <a:rPr lang="en-GB" altLang="en-US" sz="3600">
                <a:solidFill>
                  <a:srgbClr val="005581"/>
                </a:solidFill>
              </a:rPr>
              <a:t>IRCUITOUS </a:t>
            </a:r>
          </a:p>
          <a:p>
            <a:pPr>
              <a:lnSpc>
                <a:spcPct val="80000"/>
              </a:lnSpc>
            </a:pPr>
            <a:r>
              <a:rPr lang="en-GB" altLang="en-US" sz="3600" b="1">
                <a:solidFill>
                  <a:srgbClr val="005581"/>
                </a:solidFill>
              </a:rPr>
              <a:t>T</a:t>
            </a:r>
            <a:r>
              <a:rPr lang="en-GB" altLang="en-US" sz="3600">
                <a:solidFill>
                  <a:srgbClr val="005581"/>
                </a:solidFill>
              </a:rPr>
              <a:t>RANSACTIONS</a:t>
            </a:r>
          </a:p>
        </p:txBody>
      </p:sp>
      <p:sp>
        <p:nvSpPr>
          <p:cNvPr id="10" name="Oval 9">
            <a:extLst>
              <a:ext uri="{FF2B5EF4-FFF2-40B4-BE49-F238E27FC236}">
                <a16:creationId xmlns:a16="http://schemas.microsoft.com/office/drawing/2014/main" xmlns="" id="{785E0104-630D-47A3-9C7A-E29AD8367DE1}"/>
              </a:ext>
            </a:extLst>
          </p:cNvPr>
          <p:cNvSpPr/>
          <p:nvPr/>
        </p:nvSpPr>
        <p:spPr>
          <a:xfrm>
            <a:off x="5105400" y="990600"/>
            <a:ext cx="3429000" cy="685800"/>
          </a:xfrm>
          <a:prstGeom prst="ellipse">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a:solidFill>
                  <a:srgbClr val="005581"/>
                </a:solidFill>
              </a:rPr>
              <a:t>“A” takes TOD from “Branch”</a:t>
            </a:r>
          </a:p>
        </p:txBody>
      </p:sp>
      <p:sp>
        <p:nvSpPr>
          <p:cNvPr id="11" name="Down Arrow 10">
            <a:extLst>
              <a:ext uri="{FF2B5EF4-FFF2-40B4-BE49-F238E27FC236}">
                <a16:creationId xmlns:a16="http://schemas.microsoft.com/office/drawing/2014/main" xmlns="" id="{DF74D5AC-1CDE-4C1F-9785-BE15A77B9819}"/>
              </a:ext>
            </a:extLst>
          </p:cNvPr>
          <p:cNvSpPr/>
          <p:nvPr/>
        </p:nvSpPr>
        <p:spPr>
          <a:xfrm>
            <a:off x="6602413" y="1720850"/>
            <a:ext cx="484187"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2" name="Oval 11">
            <a:extLst>
              <a:ext uri="{FF2B5EF4-FFF2-40B4-BE49-F238E27FC236}">
                <a16:creationId xmlns:a16="http://schemas.microsoft.com/office/drawing/2014/main" xmlns="" id="{8E413956-8A42-4095-B682-99FBDBD7CEA2}"/>
              </a:ext>
            </a:extLst>
          </p:cNvPr>
          <p:cNvSpPr/>
          <p:nvPr/>
        </p:nvSpPr>
        <p:spPr>
          <a:xfrm>
            <a:off x="5257800" y="2209800"/>
            <a:ext cx="3429000" cy="838200"/>
          </a:xfrm>
          <a:prstGeom prst="ellipse">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a:solidFill>
                  <a:srgbClr val="005581"/>
                </a:solidFill>
              </a:rPr>
              <a:t>“A” withdraws cash from respective Branch ‘Teller A’ </a:t>
            </a:r>
          </a:p>
        </p:txBody>
      </p:sp>
      <p:sp>
        <p:nvSpPr>
          <p:cNvPr id="13" name="Down Arrow 12">
            <a:extLst>
              <a:ext uri="{FF2B5EF4-FFF2-40B4-BE49-F238E27FC236}">
                <a16:creationId xmlns:a16="http://schemas.microsoft.com/office/drawing/2014/main" xmlns="" id="{C73CF042-F68F-4E42-9AC7-946B5666F31C}"/>
              </a:ext>
            </a:extLst>
          </p:cNvPr>
          <p:cNvSpPr/>
          <p:nvPr/>
        </p:nvSpPr>
        <p:spPr>
          <a:xfrm>
            <a:off x="6678613" y="3124200"/>
            <a:ext cx="484187"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4" name="Oval 13">
            <a:extLst>
              <a:ext uri="{FF2B5EF4-FFF2-40B4-BE49-F238E27FC236}">
                <a16:creationId xmlns:a16="http://schemas.microsoft.com/office/drawing/2014/main" xmlns="" id="{23DCF367-95C6-401A-A2D6-5026D9A8B635}"/>
              </a:ext>
            </a:extLst>
          </p:cNvPr>
          <p:cNvSpPr/>
          <p:nvPr/>
        </p:nvSpPr>
        <p:spPr>
          <a:xfrm>
            <a:off x="5257800" y="3595688"/>
            <a:ext cx="3429000" cy="1277937"/>
          </a:xfrm>
          <a:prstGeom prst="ellipse">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a:solidFill>
                  <a:srgbClr val="005581"/>
                </a:solidFill>
              </a:rPr>
              <a:t>“B” deposits the same amount into it’s A/c to avoid being an “NPA” ‘Teller A/B’</a:t>
            </a:r>
          </a:p>
        </p:txBody>
      </p:sp>
      <p:sp>
        <p:nvSpPr>
          <p:cNvPr id="15" name="Down Arrow 14">
            <a:extLst>
              <a:ext uri="{FF2B5EF4-FFF2-40B4-BE49-F238E27FC236}">
                <a16:creationId xmlns:a16="http://schemas.microsoft.com/office/drawing/2014/main" xmlns="" id="{5CEE5A50-5056-4DD0-9692-45442B782A11}"/>
              </a:ext>
            </a:extLst>
          </p:cNvPr>
          <p:cNvSpPr/>
          <p:nvPr/>
        </p:nvSpPr>
        <p:spPr>
          <a:xfrm>
            <a:off x="6678613" y="4953000"/>
            <a:ext cx="484187" cy="488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6" name="Rectangle 15">
            <a:extLst>
              <a:ext uri="{FF2B5EF4-FFF2-40B4-BE49-F238E27FC236}">
                <a16:creationId xmlns:a16="http://schemas.microsoft.com/office/drawing/2014/main" xmlns="" id="{FBA70B22-DD6C-4D6D-B442-DFE4E3AE7034}"/>
              </a:ext>
            </a:extLst>
          </p:cNvPr>
          <p:cNvSpPr/>
          <p:nvPr/>
        </p:nvSpPr>
        <p:spPr>
          <a:xfrm>
            <a:off x="5562600" y="5441950"/>
            <a:ext cx="2895600" cy="577850"/>
          </a:xfrm>
          <a:prstGeom prst="rect">
            <a:avLst/>
          </a:prstGeom>
          <a:solidFill>
            <a:schemeClr val="bg2"/>
          </a:solidFill>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dirty="0">
                <a:solidFill>
                  <a:srgbClr val="005581"/>
                </a:solidFill>
              </a:rPr>
              <a:t>A &amp; B are Related Parties</a:t>
            </a:r>
          </a:p>
        </p:txBody>
      </p:sp>
      <p:sp>
        <p:nvSpPr>
          <p:cNvPr id="17" name="Rectangle 2">
            <a:extLst>
              <a:ext uri="{FF2B5EF4-FFF2-40B4-BE49-F238E27FC236}">
                <a16:creationId xmlns:a16="http://schemas.microsoft.com/office/drawing/2014/main" xmlns="" id="{85AA65DC-A83D-42D5-B4CF-22787FCF693E}"/>
              </a:ext>
            </a:extLst>
          </p:cNvPr>
          <p:cNvSpPr txBox="1">
            <a:spLocks noChangeArrowheads="1"/>
          </p:cNvSpPr>
          <p:nvPr/>
        </p:nvSpPr>
        <p:spPr bwMode="auto">
          <a:xfrm>
            <a:off x="304800" y="152400"/>
            <a:ext cx="6403975" cy="71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lgn="ctr" rtl="0" eaLnBrk="0" fontAlgn="base" hangingPunct="0">
              <a:lnSpc>
                <a:spcPct val="89000"/>
              </a:lnSpc>
              <a:spcBef>
                <a:spcPct val="0"/>
              </a:spcBef>
              <a:spcAft>
                <a:spcPct val="0"/>
              </a:spcAft>
              <a:defRPr sz="4000" b="1">
                <a:solidFill>
                  <a:srgbClr val="17375E"/>
                </a:solidFill>
                <a:latin typeface="Cambria" pitchFamily="18" charset="0"/>
                <a:ea typeface="+mj-ea"/>
                <a:cs typeface="+mj-cs"/>
              </a:defRPr>
            </a:lvl1pPr>
            <a:lvl2pPr algn="ctr" rtl="0" eaLnBrk="0" fontAlgn="base" hangingPunct="0">
              <a:lnSpc>
                <a:spcPct val="89000"/>
              </a:lnSpc>
              <a:spcBef>
                <a:spcPct val="0"/>
              </a:spcBef>
              <a:spcAft>
                <a:spcPct val="0"/>
              </a:spcAft>
              <a:defRPr sz="4000" b="1">
                <a:solidFill>
                  <a:srgbClr val="17375E"/>
                </a:solidFill>
                <a:latin typeface="Cambria" pitchFamily="18" charset="0"/>
              </a:defRPr>
            </a:lvl2pPr>
            <a:lvl3pPr algn="ctr" rtl="0" eaLnBrk="0" fontAlgn="base" hangingPunct="0">
              <a:lnSpc>
                <a:spcPct val="89000"/>
              </a:lnSpc>
              <a:spcBef>
                <a:spcPct val="0"/>
              </a:spcBef>
              <a:spcAft>
                <a:spcPct val="0"/>
              </a:spcAft>
              <a:defRPr sz="4000" b="1">
                <a:solidFill>
                  <a:srgbClr val="17375E"/>
                </a:solidFill>
                <a:latin typeface="Cambria" pitchFamily="18" charset="0"/>
              </a:defRPr>
            </a:lvl3pPr>
            <a:lvl4pPr algn="ctr" rtl="0" eaLnBrk="0" fontAlgn="base" hangingPunct="0">
              <a:lnSpc>
                <a:spcPct val="89000"/>
              </a:lnSpc>
              <a:spcBef>
                <a:spcPct val="0"/>
              </a:spcBef>
              <a:spcAft>
                <a:spcPct val="0"/>
              </a:spcAft>
              <a:defRPr sz="4000" b="1">
                <a:solidFill>
                  <a:srgbClr val="17375E"/>
                </a:solidFill>
                <a:latin typeface="Cambria" pitchFamily="18" charset="0"/>
              </a:defRPr>
            </a:lvl4pPr>
            <a:lvl5pPr algn="ctr" rtl="0" eaLnBrk="0" fontAlgn="base" hangingPunct="0">
              <a:lnSpc>
                <a:spcPct val="89000"/>
              </a:lnSpc>
              <a:spcBef>
                <a:spcPct val="0"/>
              </a:spcBef>
              <a:spcAft>
                <a:spcPct val="0"/>
              </a:spcAft>
              <a:defRPr sz="4000" b="1">
                <a:solidFill>
                  <a:srgbClr val="17375E"/>
                </a:solidFill>
                <a:latin typeface="Cambria" pitchFamily="18" charset="0"/>
              </a:defRPr>
            </a:lvl5pPr>
            <a:lvl6pPr marL="457200" algn="ctr" rtl="0" eaLnBrk="0" fontAlgn="base" hangingPunct="0">
              <a:lnSpc>
                <a:spcPct val="89000"/>
              </a:lnSpc>
              <a:spcBef>
                <a:spcPct val="0"/>
              </a:spcBef>
              <a:spcAft>
                <a:spcPct val="0"/>
              </a:spcAft>
              <a:defRPr sz="4000" b="1">
                <a:solidFill>
                  <a:schemeClr val="tx2"/>
                </a:solidFill>
                <a:latin typeface="Arial" charset="0"/>
              </a:defRPr>
            </a:lvl6pPr>
            <a:lvl7pPr marL="914400" algn="ctr" rtl="0" eaLnBrk="0" fontAlgn="base" hangingPunct="0">
              <a:lnSpc>
                <a:spcPct val="89000"/>
              </a:lnSpc>
              <a:spcBef>
                <a:spcPct val="0"/>
              </a:spcBef>
              <a:spcAft>
                <a:spcPct val="0"/>
              </a:spcAft>
              <a:defRPr sz="4000" b="1">
                <a:solidFill>
                  <a:schemeClr val="tx2"/>
                </a:solidFill>
                <a:latin typeface="Arial" charset="0"/>
              </a:defRPr>
            </a:lvl7pPr>
            <a:lvl8pPr marL="1371600" algn="ctr" rtl="0" eaLnBrk="0" fontAlgn="base" hangingPunct="0">
              <a:lnSpc>
                <a:spcPct val="89000"/>
              </a:lnSpc>
              <a:spcBef>
                <a:spcPct val="0"/>
              </a:spcBef>
              <a:spcAft>
                <a:spcPct val="0"/>
              </a:spcAft>
              <a:defRPr sz="4000" b="1">
                <a:solidFill>
                  <a:schemeClr val="tx2"/>
                </a:solidFill>
                <a:latin typeface="Arial" charset="0"/>
              </a:defRPr>
            </a:lvl8pPr>
            <a:lvl9pPr marL="1828800" algn="ctr" rtl="0" eaLnBrk="0" fontAlgn="base" hangingPunct="0">
              <a:lnSpc>
                <a:spcPct val="89000"/>
              </a:lnSpc>
              <a:spcBef>
                <a:spcPct val="0"/>
              </a:spcBef>
              <a:spcAft>
                <a:spcPct val="0"/>
              </a:spcAft>
              <a:defRPr sz="4000" b="1">
                <a:solidFill>
                  <a:schemeClr val="tx2"/>
                </a:solidFill>
                <a:latin typeface="Arial" charset="0"/>
              </a:defRPr>
            </a:lvl9pPr>
          </a:lstStyle>
          <a:p>
            <a:pPr algn="l">
              <a:defRPr/>
            </a:pPr>
            <a:r>
              <a:rPr lang="en-US" altLang="en-US" kern="0">
                <a:solidFill>
                  <a:schemeClr val="tx1"/>
                </a:solidFill>
              </a:rPr>
              <a:t>Circuitous Transactions</a:t>
            </a:r>
            <a:endParaRPr lang="en-US" altLang="en-US" kern="0"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3"/>
          <p:cNvSpPr>
            <a:spLocks noGrp="1"/>
          </p:cNvSpPr>
          <p:nvPr>
            <p:ph type="body" idx="4294967295"/>
          </p:nvPr>
        </p:nvSpPr>
        <p:spPr>
          <a:xfrm>
            <a:off x="244475" y="990600"/>
            <a:ext cx="8518525" cy="3810000"/>
          </a:xfrm>
        </p:spPr>
        <p:txBody>
          <a:bodyPr/>
          <a:lstStyle/>
          <a:p>
            <a:pPr algn="just" fontAlgn="ctr"/>
            <a:r>
              <a:rPr lang="en-US" altLang="en-US" b="0" smtClean="0"/>
              <a:t>The company is engaged in the manufacture and sale of fabrics and garments from its own production facilities.</a:t>
            </a:r>
          </a:p>
          <a:p>
            <a:pPr algn="just" fontAlgn="ctr"/>
            <a:r>
              <a:rPr lang="en-US" altLang="en-US" b="0" smtClean="0"/>
              <a:t>CDR was implemented in the account in September 2013 with reference date of April 2013.</a:t>
            </a:r>
          </a:p>
          <a:p>
            <a:pPr algn="just" fontAlgn="ctr"/>
            <a:r>
              <a:rPr lang="en-US" altLang="en-US" b="0" smtClean="0"/>
              <a:t>The conditions of CDR relating to perfection of security, pledge of shares etc., were not met. Non-payment of principal/interest dues within 90 days was observed. </a:t>
            </a:r>
          </a:p>
          <a:p>
            <a:pPr algn="just" fontAlgn="ctr"/>
            <a:r>
              <a:rPr lang="en-US" altLang="en-US" b="0" smtClean="0"/>
              <a:t>Post CDR, there was conversion of FITL / WCTL into equity</a:t>
            </a:r>
          </a:p>
          <a:p>
            <a:pPr algn="just" fontAlgn="ctr"/>
            <a:r>
              <a:rPr lang="en-US" altLang="en-US" b="0" smtClean="0"/>
              <a:t>Subsequently S4A was implemented in the account in November 2016. However, S4A implementation was not completed within the stipulated 180 days.</a:t>
            </a:r>
          </a:p>
          <a:p>
            <a:pPr algn="just" fontAlgn="ctr"/>
            <a:r>
              <a:rPr lang="en-US" altLang="en-US" b="0" smtClean="0"/>
              <a:t>Even after S4A the account has been facing stress.</a:t>
            </a:r>
          </a:p>
          <a:p>
            <a:pPr algn="just" fontAlgn="ctr"/>
            <a:r>
              <a:rPr lang="en-US" altLang="en-US" b="0" smtClean="0"/>
              <a:t>Whether the account needs to be downgraded? If yes, the date of NPA?</a:t>
            </a:r>
          </a:p>
        </p:txBody>
      </p:sp>
      <p:sp>
        <p:nvSpPr>
          <p:cNvPr id="151555" name="Slide Number Placeholder 5"/>
          <p:cNvSpPr>
            <a:spLocks noGrp="1" noChangeArrowheads="1"/>
          </p:cNvSpPr>
          <p:nvPr>
            <p:ph type="sldNum" sz="quarter" idx="12"/>
          </p:nvPr>
        </p:nvSpPr>
        <p:spPr bwMode="auto">
          <a:noFill/>
          <a:ln>
            <a:miter lim="800000"/>
            <a:headEnd/>
            <a:tailEnd/>
          </a:ln>
        </p:spPr>
        <p:txBody>
          <a:bodyPr/>
          <a:lstStyle/>
          <a:p>
            <a:fld id="{1C62B609-48C0-4BDB-97E1-11645A08F57C}" type="slidenum">
              <a:rPr lang="en-US" altLang="en-US"/>
              <a:pPr/>
              <a:t>58</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51558" name="Rectangle 2"/>
          <p:cNvSpPr>
            <a:spLocks noGrp="1" noChangeArrowheads="1"/>
          </p:cNvSpPr>
          <p:nvPr>
            <p:ph type="title"/>
          </p:nvPr>
        </p:nvSpPr>
        <p:spPr>
          <a:xfrm>
            <a:off x="304800" y="179388"/>
            <a:ext cx="7399338" cy="952500"/>
          </a:xfrm>
        </p:spPr>
        <p:txBody>
          <a:bodyPr/>
          <a:lstStyle/>
          <a:p>
            <a:pPr algn="l"/>
            <a:r>
              <a:rPr lang="en-US" altLang="en-US" smtClean="0">
                <a:solidFill>
                  <a:schemeClr val="tx1"/>
                </a:solidFill>
              </a:rPr>
              <a:t>CASE STUDY 1</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3"/>
          <p:cNvSpPr>
            <a:spLocks noGrp="1"/>
          </p:cNvSpPr>
          <p:nvPr>
            <p:ph type="body" idx="4294967295"/>
          </p:nvPr>
        </p:nvSpPr>
        <p:spPr>
          <a:xfrm>
            <a:off x="244475" y="914400"/>
            <a:ext cx="8518525" cy="3810000"/>
          </a:xfrm>
        </p:spPr>
        <p:txBody>
          <a:bodyPr/>
          <a:lstStyle/>
          <a:p>
            <a:pPr algn="just" fontAlgn="ctr"/>
            <a:r>
              <a:rPr lang="en-US" altLang="en-US" b="0" smtClean="0"/>
              <a:t>Company is engaged in manufacturing. CC facilities were availed for which the primary security was paripassu charge on current assets (stock and book debts) and second paripassu charge on factory land &amp; building.</a:t>
            </a:r>
          </a:p>
          <a:p>
            <a:pPr algn="just" fontAlgn="ctr"/>
            <a:r>
              <a:rPr lang="en-US" altLang="en-US" b="0" smtClean="0"/>
              <a:t>The company did not submit stock statement after June 2018</a:t>
            </a:r>
          </a:p>
          <a:p>
            <a:pPr algn="just" fontAlgn="ctr"/>
            <a:r>
              <a:rPr lang="en-US" altLang="en-US" b="0" smtClean="0"/>
              <a:t>Primary security (stock and book debt) fully eroded and plants are shut since Aug 2018; </a:t>
            </a:r>
          </a:p>
          <a:p>
            <a:pPr algn="just" fontAlgn="ctr"/>
            <a:r>
              <a:rPr lang="en-US" altLang="en-US" b="0" smtClean="0"/>
              <a:t>The realisable value of the security was less than 50% </a:t>
            </a:r>
          </a:p>
          <a:p>
            <a:pPr algn="just" fontAlgn="ctr"/>
            <a:r>
              <a:rPr lang="en-US" altLang="en-US" b="0" smtClean="0"/>
              <a:t>What is the Asset Classification and provisioning?</a:t>
            </a:r>
          </a:p>
        </p:txBody>
      </p:sp>
      <p:sp>
        <p:nvSpPr>
          <p:cNvPr id="153603" name="Slide Number Placeholder 5"/>
          <p:cNvSpPr>
            <a:spLocks noGrp="1" noChangeArrowheads="1"/>
          </p:cNvSpPr>
          <p:nvPr>
            <p:ph type="sldNum" sz="quarter" idx="12"/>
          </p:nvPr>
        </p:nvSpPr>
        <p:spPr bwMode="auto">
          <a:noFill/>
          <a:ln>
            <a:miter lim="800000"/>
            <a:headEnd/>
            <a:tailEnd/>
          </a:ln>
        </p:spPr>
        <p:txBody>
          <a:bodyPr/>
          <a:lstStyle/>
          <a:p>
            <a:fld id="{4EC45834-FC7C-47EC-BF04-98F280ED4801}" type="slidenum">
              <a:rPr lang="en-US" altLang="en-US"/>
              <a:pPr/>
              <a:t>59</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53606" name="Rectangle 2"/>
          <p:cNvSpPr>
            <a:spLocks noGrp="1" noChangeArrowheads="1"/>
          </p:cNvSpPr>
          <p:nvPr>
            <p:ph type="title"/>
          </p:nvPr>
        </p:nvSpPr>
        <p:spPr>
          <a:xfrm>
            <a:off x="304800" y="179388"/>
            <a:ext cx="7399338" cy="952500"/>
          </a:xfrm>
        </p:spPr>
        <p:txBody>
          <a:bodyPr/>
          <a:lstStyle/>
          <a:p>
            <a:pPr algn="l"/>
            <a:r>
              <a:rPr lang="en-US" altLang="en-US" smtClean="0">
                <a:solidFill>
                  <a:schemeClr val="tx1"/>
                </a:solidFill>
              </a:rPr>
              <a:t>CASE STUDY 2</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81000" y="228600"/>
            <a:ext cx="7399338" cy="533400"/>
          </a:xfrm>
        </p:spPr>
        <p:txBody>
          <a:bodyPr/>
          <a:lstStyle/>
          <a:p>
            <a:pPr algn="l"/>
            <a:r>
              <a:rPr lang="en-US" altLang="en-US" smtClean="0">
                <a:solidFill>
                  <a:schemeClr val="tx1"/>
                </a:solidFill>
              </a:rPr>
              <a:t>Introduction</a:t>
            </a:r>
          </a:p>
        </p:txBody>
      </p:sp>
      <p:sp>
        <p:nvSpPr>
          <p:cNvPr id="53251" name="Rectangle 8"/>
          <p:cNvSpPr>
            <a:spLocks noGrp="1"/>
          </p:cNvSpPr>
          <p:nvPr>
            <p:ph type="body" idx="1"/>
          </p:nvPr>
        </p:nvSpPr>
        <p:spPr>
          <a:xfrm>
            <a:off x="304800" y="1143000"/>
            <a:ext cx="7375525" cy="3733800"/>
          </a:xfrm>
        </p:spPr>
        <p:txBody>
          <a:bodyPr/>
          <a:lstStyle/>
          <a:p>
            <a:pPr marL="457200" indent="-457200">
              <a:buSzPct val="100000"/>
              <a:buFont typeface="Wingdings" pitchFamily="2" charset="2"/>
              <a:buChar char="§"/>
            </a:pPr>
            <a:r>
              <a:rPr lang="en-US" altLang="en-US" sz="2400" b="0" smtClean="0"/>
              <a:t>Major Activity of </a:t>
            </a:r>
            <a:r>
              <a:rPr lang="en-US" altLang="en-US" sz="2400" smtClean="0"/>
              <a:t>BANK</a:t>
            </a:r>
          </a:p>
          <a:p>
            <a:pPr marL="457200" indent="-457200">
              <a:buSzPct val="100000"/>
              <a:buFont typeface="Wingdings" pitchFamily="2" charset="2"/>
              <a:buChar char="§"/>
            </a:pPr>
            <a:r>
              <a:rPr lang="en-US" altLang="en-US" sz="2400" b="0" smtClean="0"/>
              <a:t>Largest </a:t>
            </a:r>
            <a:r>
              <a:rPr lang="en-US" altLang="en-US" sz="2400" smtClean="0"/>
              <a:t>ACCOUNT CAPTION</a:t>
            </a:r>
            <a:r>
              <a:rPr lang="en-US" altLang="en-US" sz="2400" b="0" smtClean="0"/>
              <a:t> in </a:t>
            </a:r>
            <a:r>
              <a:rPr lang="en-US" altLang="en-US" sz="2400" smtClean="0"/>
              <a:t>ASSETS</a:t>
            </a:r>
            <a:endParaRPr lang="en-US" altLang="en-US" sz="2400" b="0" smtClean="0"/>
          </a:p>
          <a:p>
            <a:pPr marL="457200" indent="-457200">
              <a:buSzPct val="100000"/>
              <a:buFont typeface="Wingdings" pitchFamily="2" charset="2"/>
              <a:buChar char="§"/>
            </a:pPr>
            <a:r>
              <a:rPr lang="en-US" altLang="en-US" sz="2400" b="0" smtClean="0"/>
              <a:t>Major Source of </a:t>
            </a:r>
            <a:r>
              <a:rPr lang="en-US" altLang="en-US" sz="2400" smtClean="0"/>
              <a:t>INCOME</a:t>
            </a:r>
          </a:p>
          <a:p>
            <a:pPr marL="457200" indent="-457200">
              <a:buSzPct val="100000"/>
              <a:buFont typeface="Wingdings" pitchFamily="2" charset="2"/>
              <a:buChar char="§"/>
            </a:pPr>
            <a:r>
              <a:rPr lang="en-US" altLang="en-US" sz="2400" b="0" smtClean="0"/>
              <a:t>Most </a:t>
            </a:r>
            <a:r>
              <a:rPr lang="en-US" altLang="en-US" sz="2400" smtClean="0"/>
              <a:t>FOCUSED</a:t>
            </a:r>
            <a:r>
              <a:rPr lang="en-US" altLang="en-US" sz="2400" b="0" smtClean="0"/>
              <a:t> Audit Area – Requires knowledge of overall economy, industry etc..</a:t>
            </a:r>
          </a:p>
          <a:p>
            <a:pPr marL="457200" indent="-457200">
              <a:buSzPct val="100000"/>
              <a:buFont typeface="Wingdings" pitchFamily="2" charset="2"/>
              <a:buChar char="§"/>
            </a:pPr>
            <a:r>
              <a:rPr lang="en-US" altLang="en-US" sz="2400" b="0" smtClean="0"/>
              <a:t>Can </a:t>
            </a:r>
            <a:r>
              <a:rPr lang="en-US" altLang="en-US" sz="2400" smtClean="0"/>
              <a:t>SUBSTANTIALLY CHANGE</a:t>
            </a:r>
            <a:r>
              <a:rPr lang="en-US" altLang="en-US" sz="2400" b="0" smtClean="0"/>
              <a:t> the financial results</a:t>
            </a:r>
          </a:p>
          <a:p>
            <a:pPr marL="457200" indent="-457200">
              <a:buSzPct val="100000"/>
              <a:buFont typeface="Wingdings" pitchFamily="2" charset="2"/>
              <a:buChar char="§"/>
            </a:pPr>
            <a:r>
              <a:rPr lang="en-US" altLang="en-US" sz="2400" b="0" smtClean="0"/>
              <a:t>Time consuming, </a:t>
            </a:r>
            <a:r>
              <a:rPr lang="en-US" altLang="en-US" sz="2400" smtClean="0"/>
              <a:t>AUDIT PLANNING</a:t>
            </a:r>
            <a:r>
              <a:rPr lang="en-US" altLang="en-US" sz="2400" b="0" smtClean="0"/>
              <a:t> is essential</a:t>
            </a:r>
          </a:p>
          <a:p>
            <a:pPr marL="457200" indent="-457200">
              <a:buSzPct val="100000"/>
              <a:buFont typeface="Wingdings" pitchFamily="2" charset="2"/>
              <a:buChar char="§"/>
            </a:pPr>
            <a:r>
              <a:rPr lang="en-US" altLang="en-US" sz="2400" b="0" smtClean="0"/>
              <a:t>Master Circulars of RBI</a:t>
            </a:r>
          </a:p>
          <a:p>
            <a:pPr marL="457200" indent="-457200"/>
            <a:endParaRPr lang="en-US" altLang="en-US" sz="2400" b="0" smtClean="0"/>
          </a:p>
        </p:txBody>
      </p:sp>
      <p:sp>
        <p:nvSpPr>
          <p:cNvPr id="50180" name="Slide Number Placeholder 4"/>
          <p:cNvSpPr>
            <a:spLocks noGrp="1" noChangeArrowheads="1"/>
          </p:cNvSpPr>
          <p:nvPr>
            <p:ph type="sldNum" sz="quarter" idx="12"/>
          </p:nvPr>
        </p:nvSpPr>
        <p:spPr bwMode="auto">
          <a:noFill/>
          <a:ln>
            <a:miter lim="800000"/>
            <a:headEnd/>
            <a:tailEnd/>
          </a:ln>
        </p:spPr>
        <p:txBody>
          <a:bodyPr/>
          <a:lstStyle/>
          <a:p>
            <a:fld id="{80AADB4B-9A46-4A17-B4C2-AD9789A559FD}" type="slidenum">
              <a:rPr lang="en-US" altLang="en-US"/>
              <a:pPr/>
              <a:t>6</a:t>
            </a:fld>
            <a:endParaRPr lang="en-US" altLang="en-US"/>
          </a:p>
        </p:txBody>
      </p:sp>
      <p:sp>
        <p:nvSpPr>
          <p:cNvPr id="33797" name="Footer Placeholder 5">
            <a:extLst>
              <a:ext uri="{FF2B5EF4-FFF2-40B4-BE49-F238E27FC236}">
                <a16:creationId xmlns:a16="http://schemas.microsoft.com/office/drawing/2014/main" xmlns="" id="{EE5B3076-66B6-4485-8C81-6C1BB169BC40}"/>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33798" name="Date Placeholder 6">
            <a:extLst>
              <a:ext uri="{FF2B5EF4-FFF2-40B4-BE49-F238E27FC236}">
                <a16:creationId xmlns:a16="http://schemas.microsoft.com/office/drawing/2014/main" xmlns="" id="{0BFD771E-843B-4976-8DAA-C025C163167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F6C09AC7-AFF5-4BDE-B00B-6B9D551CAD9A}"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25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325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325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3"/>
          <p:cNvSpPr>
            <a:spLocks noGrp="1"/>
          </p:cNvSpPr>
          <p:nvPr>
            <p:ph type="body" idx="4294967295"/>
          </p:nvPr>
        </p:nvSpPr>
        <p:spPr>
          <a:xfrm>
            <a:off x="244475" y="990600"/>
            <a:ext cx="8518525" cy="3810000"/>
          </a:xfrm>
        </p:spPr>
        <p:txBody>
          <a:bodyPr/>
          <a:lstStyle/>
          <a:p>
            <a:pPr algn="just" fontAlgn="ctr"/>
            <a:r>
              <a:rPr lang="en-US" altLang="en-US" b="0" smtClean="0"/>
              <a:t>The corporate loan sanctioned to the company to address short term cash flow mismatches for two years in November 2016 was rolled over in December 2018 for four years on account of financial stress in the account. </a:t>
            </a:r>
          </a:p>
          <a:p>
            <a:pPr algn="just" fontAlgn="ctr"/>
            <a:r>
              <a:rPr lang="en-US" altLang="en-US" b="0" smtClean="0"/>
              <a:t>The bank’s appraisal note stated that “The company is facing difficulty in generating adequate cash flow in view of stressed market condition. </a:t>
            </a:r>
          </a:p>
          <a:p>
            <a:pPr algn="just" fontAlgn="ctr"/>
            <a:r>
              <a:rPr lang="en-US" altLang="en-US" b="0" smtClean="0"/>
              <a:t>Expecting improvement from current year, the company requested for rollover of facility for further four years for smooth operations”.  </a:t>
            </a:r>
          </a:p>
          <a:p>
            <a:pPr algn="just" fontAlgn="ctr"/>
            <a:r>
              <a:rPr lang="en-US" altLang="en-US" b="0" smtClean="0"/>
              <a:t>Opinion?</a:t>
            </a:r>
          </a:p>
        </p:txBody>
      </p:sp>
      <p:sp>
        <p:nvSpPr>
          <p:cNvPr id="155651" name="Slide Number Placeholder 5"/>
          <p:cNvSpPr>
            <a:spLocks noGrp="1" noChangeArrowheads="1"/>
          </p:cNvSpPr>
          <p:nvPr>
            <p:ph type="sldNum" sz="quarter" idx="12"/>
          </p:nvPr>
        </p:nvSpPr>
        <p:spPr bwMode="auto">
          <a:noFill/>
          <a:ln>
            <a:miter lim="800000"/>
            <a:headEnd/>
            <a:tailEnd/>
          </a:ln>
        </p:spPr>
        <p:txBody>
          <a:bodyPr/>
          <a:lstStyle/>
          <a:p>
            <a:fld id="{321C232E-1B2B-42A6-B7BB-22097A848128}" type="slidenum">
              <a:rPr lang="en-US" altLang="en-US"/>
              <a:pPr/>
              <a:t>60</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55654" name="Rectangle 2"/>
          <p:cNvSpPr>
            <a:spLocks noGrp="1" noChangeArrowheads="1"/>
          </p:cNvSpPr>
          <p:nvPr>
            <p:ph type="title"/>
          </p:nvPr>
        </p:nvSpPr>
        <p:spPr>
          <a:xfrm>
            <a:off x="304800" y="179388"/>
            <a:ext cx="7399338" cy="952500"/>
          </a:xfrm>
        </p:spPr>
        <p:txBody>
          <a:bodyPr/>
          <a:lstStyle/>
          <a:p>
            <a:pPr algn="l"/>
            <a:r>
              <a:rPr lang="en-US" altLang="en-US" smtClean="0">
                <a:solidFill>
                  <a:schemeClr val="tx1"/>
                </a:solidFill>
              </a:rPr>
              <a:t>CASE STUDY 3</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3"/>
          <p:cNvSpPr>
            <a:spLocks noGrp="1"/>
          </p:cNvSpPr>
          <p:nvPr>
            <p:ph type="body" idx="4294967295"/>
          </p:nvPr>
        </p:nvSpPr>
        <p:spPr>
          <a:xfrm>
            <a:off x="244475" y="762000"/>
            <a:ext cx="8518525" cy="3810000"/>
          </a:xfrm>
        </p:spPr>
        <p:txBody>
          <a:bodyPr/>
          <a:lstStyle/>
          <a:p>
            <a:pPr algn="just" fontAlgn="ctr"/>
            <a:r>
              <a:rPr lang="en-US" altLang="en-US" b="0" smtClean="0"/>
              <a:t>The borrower was financed by  a group of banks under syndication.</a:t>
            </a:r>
          </a:p>
          <a:p>
            <a:pPr algn="just" fontAlgn="ctr"/>
            <a:r>
              <a:rPr lang="en-US" altLang="en-US" b="0" smtClean="0"/>
              <a:t>However, due to incipient stress and irregular payments a restructuring package, with cut-off date of Nov 2014 was put in place</a:t>
            </a:r>
          </a:p>
          <a:p>
            <a:pPr algn="just" fontAlgn="ctr"/>
            <a:r>
              <a:rPr lang="en-US" altLang="en-US" b="0" smtClean="0"/>
              <a:t>The account continued to be irregular and the company could not meet the projections envisaged at the time of restructuring</a:t>
            </a:r>
          </a:p>
          <a:p>
            <a:pPr algn="just" fontAlgn="ctr"/>
            <a:r>
              <a:rPr lang="en-US" altLang="en-US" b="0" smtClean="0"/>
              <a:t>SDR was invoked in June 2016 and in Jan 2017, debt was converted into equity. However, lenders could not identify suitable investor for selling their stake in the company.</a:t>
            </a:r>
          </a:p>
          <a:p>
            <a:pPr algn="just" fontAlgn="ctr"/>
            <a:r>
              <a:rPr lang="en-US" altLang="en-US" b="0" smtClean="0"/>
              <a:t>Various complaints were received on fraud being committed by the borrowers. Further, at the consortium meeting, it was decided to conduct Forensic Audit as early as possible. However, the forensic audit could not be conducted. </a:t>
            </a:r>
          </a:p>
          <a:p>
            <a:pPr algn="just" fontAlgn="ctr"/>
            <a:r>
              <a:rPr lang="en-US" altLang="en-US" b="0" smtClean="0"/>
              <a:t>Central investigating agencies initiated investigation in the affairs of the company and promoters were arrested.  The lead bank had classified the account as a fraud on account of diversion of funds. What is the view on Asset classification?</a:t>
            </a:r>
          </a:p>
          <a:p>
            <a:pPr algn="just" fontAlgn="ctr"/>
            <a:endParaRPr lang="en-US" altLang="en-US" b="0" smtClean="0"/>
          </a:p>
        </p:txBody>
      </p:sp>
      <p:sp>
        <p:nvSpPr>
          <p:cNvPr id="157699" name="Slide Number Placeholder 5"/>
          <p:cNvSpPr>
            <a:spLocks noGrp="1" noChangeArrowheads="1"/>
          </p:cNvSpPr>
          <p:nvPr>
            <p:ph type="sldNum" sz="quarter" idx="12"/>
          </p:nvPr>
        </p:nvSpPr>
        <p:spPr bwMode="auto">
          <a:noFill/>
          <a:ln>
            <a:miter lim="800000"/>
            <a:headEnd/>
            <a:tailEnd/>
          </a:ln>
        </p:spPr>
        <p:txBody>
          <a:bodyPr/>
          <a:lstStyle/>
          <a:p>
            <a:fld id="{BB42C004-D635-43C8-8877-11B1EBF9006C}" type="slidenum">
              <a:rPr lang="en-US" altLang="en-US"/>
              <a:pPr/>
              <a:t>61</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57702" name="Rectangle 2"/>
          <p:cNvSpPr>
            <a:spLocks noGrp="1" noChangeArrowheads="1"/>
          </p:cNvSpPr>
          <p:nvPr>
            <p:ph type="title"/>
          </p:nvPr>
        </p:nvSpPr>
        <p:spPr>
          <a:xfrm>
            <a:off x="304800" y="179388"/>
            <a:ext cx="7399338" cy="952500"/>
          </a:xfrm>
        </p:spPr>
        <p:txBody>
          <a:bodyPr/>
          <a:lstStyle/>
          <a:p>
            <a:pPr algn="l"/>
            <a:r>
              <a:rPr lang="en-US" altLang="en-US" smtClean="0">
                <a:solidFill>
                  <a:schemeClr val="tx1"/>
                </a:solidFill>
              </a:rPr>
              <a:t>CASE STUDY 4</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3">
            <a:extLst>
              <a:ext uri="{FF2B5EF4-FFF2-40B4-BE49-F238E27FC236}">
                <a16:creationId xmlns:a16="http://schemas.microsoft.com/office/drawing/2014/main" xmlns="" id="{EB87250E-BFAF-4CC0-AF02-841AAE90DBC4}"/>
              </a:ext>
            </a:extLst>
          </p:cNvPr>
          <p:cNvSpPr>
            <a:spLocks noGrp="1"/>
          </p:cNvSpPr>
          <p:nvPr>
            <p:ph type="body" idx="4294967295"/>
          </p:nvPr>
        </p:nvSpPr>
        <p:spPr>
          <a:xfrm>
            <a:off x="244475" y="762000"/>
            <a:ext cx="8518525" cy="3810000"/>
          </a:xfrm>
        </p:spPr>
        <p:txBody>
          <a:bodyPr/>
          <a:lstStyle/>
          <a:p>
            <a:pPr algn="just" fontAlgn="ctr">
              <a:defRPr/>
            </a:pPr>
            <a:r>
              <a:rPr lang="en-US" altLang="en-US" b="0" dirty="0"/>
              <a:t>Coal-based power plant The original estimated cost of the project was to be funded in the debt equity ratio of 3:1. </a:t>
            </a:r>
          </a:p>
          <a:p>
            <a:pPr algn="just" fontAlgn="ctr">
              <a:defRPr/>
            </a:pPr>
            <a:r>
              <a:rPr lang="en-US" altLang="en-US" b="0" dirty="0"/>
              <a:t>The original project SCOD was 2015 which was amended to 2016 and subsequently to 2017. </a:t>
            </a:r>
          </a:p>
          <a:p>
            <a:pPr algn="just" fontAlgn="ctr">
              <a:defRPr/>
            </a:pPr>
            <a:r>
              <a:rPr lang="en-US" altLang="en-US" b="0" dirty="0"/>
              <a:t>In course of implementation, the project has experienced time and cost overrun due to several reasons. The project cost was revised in March 2016. The cost overrun was proposed to be funded by additional senior debt and additional equity. </a:t>
            </a:r>
          </a:p>
          <a:p>
            <a:pPr algn="just" fontAlgn="ctr">
              <a:defRPr/>
            </a:pPr>
            <a:r>
              <a:rPr lang="en-US" altLang="en-US" b="0" dirty="0"/>
              <a:t>This cost overrun was funded by lenders by way of fresh sanction of TL and sub-debt. DE ratio was relaxed at the time of funding cost-overrun. Also approval for Additional term loan was given for part funding cost over-run. </a:t>
            </a:r>
          </a:p>
          <a:p>
            <a:pPr algn="just" fontAlgn="ctr">
              <a:defRPr/>
            </a:pPr>
            <a:r>
              <a:rPr lang="en-US" altLang="en-US" b="0" dirty="0"/>
              <a:t>The project installation is completely halted as the promoters failed to infuse the required amount of capital. </a:t>
            </a:r>
          </a:p>
          <a:p>
            <a:pPr algn="just" fontAlgn="ctr">
              <a:defRPr/>
            </a:pPr>
            <a:r>
              <a:rPr lang="en-US" altLang="en-US" b="0" dirty="0"/>
              <a:t>What is the view on cost overrun and asset classification?</a:t>
            </a:r>
          </a:p>
          <a:p>
            <a:pPr marL="0" indent="0" algn="just" fontAlgn="ctr">
              <a:buFont typeface="Wingdings" pitchFamily="2" charset="2"/>
              <a:buNone/>
              <a:defRPr/>
            </a:pPr>
            <a:endParaRPr lang="en-US" altLang="en-US" b="0" dirty="0"/>
          </a:p>
        </p:txBody>
      </p:sp>
      <p:sp>
        <p:nvSpPr>
          <p:cNvPr id="159747" name="Slide Number Placeholder 5"/>
          <p:cNvSpPr>
            <a:spLocks noGrp="1" noChangeArrowheads="1"/>
          </p:cNvSpPr>
          <p:nvPr>
            <p:ph type="sldNum" sz="quarter" idx="12"/>
          </p:nvPr>
        </p:nvSpPr>
        <p:spPr bwMode="auto">
          <a:noFill/>
          <a:ln>
            <a:miter lim="800000"/>
            <a:headEnd/>
            <a:tailEnd/>
          </a:ln>
        </p:spPr>
        <p:txBody>
          <a:bodyPr/>
          <a:lstStyle/>
          <a:p>
            <a:fld id="{B2997947-B905-4885-8AB4-E19BF36826D1}" type="slidenum">
              <a:rPr lang="en-US" altLang="en-US"/>
              <a:pPr/>
              <a:t>62</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59750" name="Rectangle 2"/>
          <p:cNvSpPr>
            <a:spLocks noGrp="1" noChangeArrowheads="1"/>
          </p:cNvSpPr>
          <p:nvPr>
            <p:ph type="title"/>
          </p:nvPr>
        </p:nvSpPr>
        <p:spPr>
          <a:xfrm>
            <a:off x="268288" y="136525"/>
            <a:ext cx="7399337" cy="952500"/>
          </a:xfrm>
        </p:spPr>
        <p:txBody>
          <a:bodyPr/>
          <a:lstStyle/>
          <a:p>
            <a:pPr algn="l"/>
            <a:r>
              <a:rPr lang="en-US" altLang="en-US" smtClean="0">
                <a:solidFill>
                  <a:schemeClr val="tx1"/>
                </a:solidFill>
              </a:rPr>
              <a:t>CASE STUDY 5</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3">
            <a:extLst>
              <a:ext uri="{FF2B5EF4-FFF2-40B4-BE49-F238E27FC236}">
                <a16:creationId xmlns:a16="http://schemas.microsoft.com/office/drawing/2014/main" xmlns="" id="{EB87250E-BFAF-4CC0-AF02-841AAE90DBC4}"/>
              </a:ext>
            </a:extLst>
          </p:cNvPr>
          <p:cNvSpPr>
            <a:spLocks noGrp="1"/>
          </p:cNvSpPr>
          <p:nvPr>
            <p:ph type="body" idx="4294967295"/>
          </p:nvPr>
        </p:nvSpPr>
        <p:spPr>
          <a:xfrm>
            <a:off x="244475" y="685800"/>
            <a:ext cx="8518525" cy="3810000"/>
          </a:xfrm>
        </p:spPr>
        <p:txBody>
          <a:bodyPr/>
          <a:lstStyle/>
          <a:p>
            <a:pPr algn="just" fontAlgn="ctr">
              <a:defRPr/>
            </a:pPr>
            <a:r>
              <a:rPr lang="en-US" altLang="en-US" sz="2000" b="0" dirty="0"/>
              <a:t>The company had availed banking facilities from a consortium of lenders. The company started facing decline in EBITDA margins since quarter ended 2012. The company approached the lenders for moratorium of principal repayment due in next two years with elongation of repayment schedule because of liquidity mismatch. </a:t>
            </a:r>
          </a:p>
          <a:p>
            <a:pPr algn="just" fontAlgn="ctr">
              <a:defRPr/>
            </a:pPr>
            <a:r>
              <a:rPr lang="en-US" altLang="en-US" sz="2000" b="0" dirty="0"/>
              <a:t>A CAP was agreed upon in 2013. Under CAP, it was decided to re-phase the repayment schedule of outstanding dues as on December, 2014 to 10 years including a moratorium period of 2 years. The repayment was structured in such a way that only a marginal amount of say 0.1% was to be paid by the company in the first year after moratorium with ballooning payments with the instalments for the last year of repayment at 35%. </a:t>
            </a:r>
          </a:p>
          <a:p>
            <a:pPr algn="just" fontAlgn="ctr">
              <a:defRPr/>
            </a:pPr>
            <a:r>
              <a:rPr lang="en-US" altLang="en-US" sz="2000" b="0" dirty="0"/>
              <a:t>The total sacrifice amount was arrived at, of which the promoters were to bring in 25% of sacrifice amount.</a:t>
            </a:r>
          </a:p>
          <a:p>
            <a:pPr algn="just" fontAlgn="ctr">
              <a:defRPr/>
            </a:pPr>
            <a:r>
              <a:rPr lang="en-US" altLang="en-US" sz="2000" b="0" dirty="0"/>
              <a:t>The borrower was to bring the promoter’s contribution of Rs. 400 </a:t>
            </a:r>
            <a:r>
              <a:rPr lang="en-US" altLang="en-US" sz="2000" b="0" dirty="0" err="1"/>
              <a:t>mn</a:t>
            </a:r>
            <a:r>
              <a:rPr lang="en-US" altLang="en-US" sz="2000" b="0" dirty="0"/>
              <a:t> against which the promoter had infused Rs 350 </a:t>
            </a:r>
            <a:r>
              <a:rPr lang="en-US" altLang="en-US" sz="2000" b="0" dirty="0" err="1"/>
              <a:t>mn</a:t>
            </a:r>
            <a:r>
              <a:rPr lang="en-US" altLang="en-US" sz="2000" b="0" dirty="0"/>
              <a:t> only during  FY 2015 through unsecured loan @9% p.a. The sacrifice amount was allowed to be brought in stages instead of bringing it upfront</a:t>
            </a:r>
          </a:p>
          <a:p>
            <a:pPr algn="just" fontAlgn="ctr">
              <a:defRPr/>
            </a:pPr>
            <a:r>
              <a:rPr lang="en-US" altLang="en-US" sz="2000" b="0" dirty="0"/>
              <a:t>View on the Account and restructuring agreed upon?</a:t>
            </a:r>
          </a:p>
          <a:p>
            <a:pPr marL="0" indent="0" algn="just" fontAlgn="ctr">
              <a:buFont typeface="Wingdings" pitchFamily="2" charset="2"/>
              <a:buNone/>
              <a:defRPr/>
            </a:pPr>
            <a:endParaRPr lang="en-US" altLang="en-US" b="0" dirty="0"/>
          </a:p>
        </p:txBody>
      </p:sp>
      <p:sp>
        <p:nvSpPr>
          <p:cNvPr id="161795" name="Slide Number Placeholder 5"/>
          <p:cNvSpPr>
            <a:spLocks noGrp="1" noChangeArrowheads="1"/>
          </p:cNvSpPr>
          <p:nvPr>
            <p:ph type="sldNum" sz="quarter" idx="12"/>
          </p:nvPr>
        </p:nvSpPr>
        <p:spPr bwMode="auto">
          <a:noFill/>
          <a:ln>
            <a:miter lim="800000"/>
            <a:headEnd/>
            <a:tailEnd/>
          </a:ln>
        </p:spPr>
        <p:txBody>
          <a:bodyPr/>
          <a:lstStyle/>
          <a:p>
            <a:fld id="{B0B5149E-EEC3-463C-BD1E-9DDAE0985220}" type="slidenum">
              <a:rPr lang="en-US" altLang="en-US"/>
              <a:pPr/>
              <a:t>63</a:t>
            </a:fld>
            <a:endParaRPr lang="en-US" altLang="en-US"/>
          </a:p>
        </p:txBody>
      </p:sp>
      <p:sp>
        <p:nvSpPr>
          <p:cNvPr id="87045" name="Footer Placeholder 6">
            <a:extLst>
              <a:ext uri="{FF2B5EF4-FFF2-40B4-BE49-F238E27FC236}">
                <a16:creationId xmlns:a16="http://schemas.microsoft.com/office/drawing/2014/main" xmlns="" id="{AC798D5D-339D-48A6-AC66-DCCA72AAB9AF}"/>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87046" name="Date Placeholder 7">
            <a:extLst>
              <a:ext uri="{FF2B5EF4-FFF2-40B4-BE49-F238E27FC236}">
                <a16:creationId xmlns:a16="http://schemas.microsoft.com/office/drawing/2014/main" xmlns="" id="{0E2F7E88-0117-4249-BF39-AFECC170B5A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4B2AF319-3E90-4408-9FF0-27C2738A59A7}" type="datetime1">
              <a:rPr lang="en-US" altLang="en-US" smtClean="0">
                <a:solidFill>
                  <a:srgbClr val="FFC000"/>
                </a:solidFill>
              </a:rPr>
              <a:pPr>
                <a:defRPr/>
              </a:pPr>
              <a:t>26-Mar-19</a:t>
            </a:fld>
            <a:endParaRPr lang="en-US" altLang="en-US">
              <a:solidFill>
                <a:srgbClr val="FFC000"/>
              </a:solidFill>
            </a:endParaRPr>
          </a:p>
        </p:txBody>
      </p:sp>
      <p:sp>
        <p:nvSpPr>
          <p:cNvPr id="161798" name="Rectangle 2"/>
          <p:cNvSpPr>
            <a:spLocks noGrp="1" noChangeArrowheads="1"/>
          </p:cNvSpPr>
          <p:nvPr>
            <p:ph type="title"/>
          </p:nvPr>
        </p:nvSpPr>
        <p:spPr>
          <a:xfrm>
            <a:off x="268288" y="136525"/>
            <a:ext cx="7399337" cy="952500"/>
          </a:xfrm>
        </p:spPr>
        <p:txBody>
          <a:bodyPr/>
          <a:lstStyle/>
          <a:p>
            <a:pPr algn="l"/>
            <a:r>
              <a:rPr lang="en-US" altLang="en-US" smtClean="0">
                <a:solidFill>
                  <a:schemeClr val="tx1"/>
                </a:solidFill>
              </a:rPr>
              <a:t>CASE STUDY 6</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idx="4294967295"/>
          </p:nvPr>
        </p:nvSpPr>
        <p:spPr>
          <a:xfrm>
            <a:off x="1752600" y="2667000"/>
            <a:ext cx="6067425" cy="885825"/>
          </a:xfrm>
        </p:spPr>
        <p:txBody>
          <a:bodyPr/>
          <a:lstStyle/>
          <a:p>
            <a:r>
              <a:rPr lang="en-US" altLang="en-US" sz="3600" smtClean="0"/>
              <a:t>Questions???</a:t>
            </a:r>
            <a:br>
              <a:rPr lang="en-US" altLang="en-US" sz="3600" smtClean="0"/>
            </a:br>
            <a:endParaRPr lang="en-US" altLang="en-US" sz="3600" smtClean="0"/>
          </a:p>
        </p:txBody>
      </p:sp>
      <p:pic>
        <p:nvPicPr>
          <p:cNvPr id="163843" name="Picture 4"/>
          <p:cNvPicPr>
            <a:picLocks noChangeAspect="1" noChangeArrowheads="1"/>
          </p:cNvPicPr>
          <p:nvPr/>
        </p:nvPicPr>
        <p:blipFill>
          <a:blip r:embed="rId3" cstate="print"/>
          <a:srcRect/>
          <a:stretch>
            <a:fillRect/>
          </a:stretch>
        </p:blipFill>
        <p:spPr bwMode="auto">
          <a:xfrm>
            <a:off x="457200" y="1752600"/>
            <a:ext cx="2362200" cy="2362200"/>
          </a:xfrm>
          <a:prstGeom prst="rect">
            <a:avLst/>
          </a:prstGeom>
          <a:noFill/>
          <a:ln w="12700">
            <a:noFill/>
            <a:miter lim="800000"/>
            <a:headEnd type="none" w="sm" len="sm"/>
            <a:tailEnd type="none" w="sm" len="sm"/>
          </a:ln>
        </p:spPr>
      </p:pic>
      <p:sp>
        <p:nvSpPr>
          <p:cNvPr id="163844" name="Slide Number Placeholder 4"/>
          <p:cNvSpPr>
            <a:spLocks noGrp="1" noChangeArrowheads="1"/>
          </p:cNvSpPr>
          <p:nvPr>
            <p:ph type="sldNum" sz="quarter" idx="12"/>
          </p:nvPr>
        </p:nvSpPr>
        <p:spPr bwMode="auto">
          <a:noFill/>
          <a:ln>
            <a:miter lim="800000"/>
            <a:headEnd/>
            <a:tailEnd/>
          </a:ln>
        </p:spPr>
        <p:txBody>
          <a:bodyPr/>
          <a:lstStyle/>
          <a:p>
            <a:fld id="{CAD459A0-7F59-4640-980F-47997FA51ADB}" type="slidenum">
              <a:rPr lang="en-US" altLang="en-US"/>
              <a:pPr/>
              <a:t>64</a:t>
            </a:fld>
            <a:endParaRPr lang="en-US" altLang="en-US"/>
          </a:p>
        </p:txBody>
      </p:sp>
      <p:sp>
        <p:nvSpPr>
          <p:cNvPr id="93189" name="Footer Placeholder 5">
            <a:extLst>
              <a:ext uri="{FF2B5EF4-FFF2-40B4-BE49-F238E27FC236}">
                <a16:creationId xmlns:a16="http://schemas.microsoft.com/office/drawing/2014/main" xmlns="" id="{E16E5D9D-EB50-4336-8275-19761D023B2C}"/>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p>
        </p:txBody>
      </p:sp>
      <p:sp>
        <p:nvSpPr>
          <p:cNvPr id="93190" name="Date Placeholder 6">
            <a:extLst>
              <a:ext uri="{FF2B5EF4-FFF2-40B4-BE49-F238E27FC236}">
                <a16:creationId xmlns:a16="http://schemas.microsoft.com/office/drawing/2014/main" xmlns="" id="{660AAD6B-7B65-43C8-A0FF-1835E8D826D6}"/>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86E08F04-C4FE-40DA-82B8-A4596B6B8FDB}" type="datetime1">
              <a:rPr lang="en-US" altLang="en-US" smtClean="0">
                <a:solidFill>
                  <a:srgbClr val="FFC000"/>
                </a:solidFill>
              </a:rPr>
              <a:pPr>
                <a:defRPr/>
              </a:pPr>
              <a:t>26-Mar-19</a:t>
            </a:fld>
            <a:endParaRPr lang="en-US" altLang="en-US">
              <a:solidFill>
                <a:srgbClr val="FFC000"/>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Rachana.KHIMJI.000\Desktop\TY.jpg">
            <a:extLst>
              <a:ext uri="{FF2B5EF4-FFF2-40B4-BE49-F238E27FC236}">
                <a16:creationId xmlns:a16="http://schemas.microsoft.com/office/drawing/2014/main" xmlns="" id="{3C8DEC65-FBAC-43CE-B337-1E42E8CB1CB2}"/>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72200" y="1809750"/>
            <a:ext cx="2952750" cy="15430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7" name="TextBox 6">
            <a:extLst>
              <a:ext uri="{FF2B5EF4-FFF2-40B4-BE49-F238E27FC236}">
                <a16:creationId xmlns:a16="http://schemas.microsoft.com/office/drawing/2014/main" xmlns="" id="{AECA3018-9ABD-4168-8D03-4BFE8B0F6E84}"/>
              </a:ext>
            </a:extLst>
          </p:cNvPr>
          <p:cNvSpPr txBox="1"/>
          <p:nvPr/>
        </p:nvSpPr>
        <p:spPr>
          <a:xfrm>
            <a:off x="547688" y="1676400"/>
            <a:ext cx="5472112" cy="1970088"/>
          </a:xfrm>
          <a:prstGeom prst="rect">
            <a:avLst/>
          </a:prstGeom>
          <a:noFill/>
        </p:spPr>
        <p:txBody>
          <a:bodyPr>
            <a:spAutoFit/>
          </a:bodyPr>
          <a:lstStyle/>
          <a:p>
            <a:pPr>
              <a:defRPr/>
            </a:pPr>
            <a:r>
              <a:rPr lang="en-IN" sz="2400" b="1" dirty="0">
                <a:latin typeface="+mj-lt"/>
              </a:rPr>
              <a:t>Vinit K Jain</a:t>
            </a:r>
          </a:p>
          <a:p>
            <a:pPr>
              <a:defRPr/>
            </a:pPr>
            <a:r>
              <a:rPr lang="en-IN" sz="2400" b="1" dirty="0">
                <a:latin typeface="+mj-lt"/>
              </a:rPr>
              <a:t>Khimji Kunverji &amp; Co</a:t>
            </a:r>
          </a:p>
          <a:p>
            <a:pPr>
              <a:defRPr/>
            </a:pPr>
            <a:r>
              <a:rPr lang="en-IN" sz="1400" b="1" dirty="0">
                <a:latin typeface="+mj-lt"/>
              </a:rPr>
              <a:t>Chartered Accountants</a:t>
            </a:r>
          </a:p>
          <a:p>
            <a:pPr>
              <a:defRPr/>
            </a:pPr>
            <a:endParaRPr lang="en-US" sz="2000" b="1" u="sng" dirty="0">
              <a:latin typeface="+mj-lt"/>
            </a:endParaRPr>
          </a:p>
          <a:p>
            <a:pPr>
              <a:defRPr/>
            </a:pPr>
            <a:r>
              <a:rPr lang="en-IN" sz="2000" dirty="0">
                <a:latin typeface="+mj-lt"/>
              </a:rPr>
              <a:t>E: </a:t>
            </a:r>
            <a:r>
              <a:rPr lang="en-IN" sz="2000" dirty="0">
                <a:latin typeface="+mj-lt"/>
                <a:hlinkClick r:id="rId3"/>
              </a:rPr>
              <a:t>vinit@kkc.in</a:t>
            </a:r>
            <a:r>
              <a:rPr lang="en-IN" sz="2000" dirty="0">
                <a:latin typeface="+mj-lt"/>
              </a:rPr>
              <a:t> </a:t>
            </a:r>
          </a:p>
          <a:p>
            <a:pPr>
              <a:defRPr/>
            </a:pPr>
            <a:endParaRPr lang="en-IN" sz="2000" dirty="0">
              <a:latin typeface="+mj-lt"/>
            </a:endParaRPr>
          </a:p>
        </p:txBody>
      </p:sp>
      <p:sp>
        <p:nvSpPr>
          <p:cNvPr id="9" name="Rectangle 2">
            <a:extLst>
              <a:ext uri="{FF2B5EF4-FFF2-40B4-BE49-F238E27FC236}">
                <a16:creationId xmlns:a16="http://schemas.microsoft.com/office/drawing/2014/main" xmlns="" id="{F02B1D50-1A65-4A41-8244-92DF69E068D6}"/>
              </a:ext>
            </a:extLst>
          </p:cNvPr>
          <p:cNvSpPr txBox="1">
            <a:spLocks noChangeArrowheads="1"/>
          </p:cNvSpPr>
          <p:nvPr/>
        </p:nvSpPr>
        <p:spPr>
          <a:xfrm>
            <a:off x="449263" y="136525"/>
            <a:ext cx="7399337" cy="952500"/>
          </a:xfrm>
          <a:prstGeom prst="rect">
            <a:avLst/>
          </a:prstGeom>
        </p:spPr>
        <p:txBody>
          <a:bodyPr/>
          <a:lstStyle>
            <a:lvl1pPr algn="ctr" rtl="0" eaLnBrk="0" fontAlgn="base" hangingPunct="0">
              <a:lnSpc>
                <a:spcPct val="89000"/>
              </a:lnSpc>
              <a:spcBef>
                <a:spcPct val="0"/>
              </a:spcBef>
              <a:spcAft>
                <a:spcPct val="0"/>
              </a:spcAft>
              <a:defRPr sz="4000" b="1">
                <a:solidFill>
                  <a:srgbClr val="17375E"/>
                </a:solidFill>
                <a:latin typeface="Cambria" pitchFamily="18" charset="0"/>
                <a:ea typeface="+mj-ea"/>
                <a:cs typeface="+mj-cs"/>
              </a:defRPr>
            </a:lvl1pPr>
            <a:lvl2pPr algn="ctr" rtl="0" eaLnBrk="0" fontAlgn="base" hangingPunct="0">
              <a:lnSpc>
                <a:spcPct val="89000"/>
              </a:lnSpc>
              <a:spcBef>
                <a:spcPct val="0"/>
              </a:spcBef>
              <a:spcAft>
                <a:spcPct val="0"/>
              </a:spcAft>
              <a:defRPr sz="4000" b="1">
                <a:solidFill>
                  <a:srgbClr val="17375E"/>
                </a:solidFill>
                <a:latin typeface="Cambria" pitchFamily="18" charset="0"/>
              </a:defRPr>
            </a:lvl2pPr>
            <a:lvl3pPr algn="ctr" rtl="0" eaLnBrk="0" fontAlgn="base" hangingPunct="0">
              <a:lnSpc>
                <a:spcPct val="89000"/>
              </a:lnSpc>
              <a:spcBef>
                <a:spcPct val="0"/>
              </a:spcBef>
              <a:spcAft>
                <a:spcPct val="0"/>
              </a:spcAft>
              <a:defRPr sz="4000" b="1">
                <a:solidFill>
                  <a:srgbClr val="17375E"/>
                </a:solidFill>
                <a:latin typeface="Cambria" pitchFamily="18" charset="0"/>
              </a:defRPr>
            </a:lvl3pPr>
            <a:lvl4pPr algn="ctr" rtl="0" eaLnBrk="0" fontAlgn="base" hangingPunct="0">
              <a:lnSpc>
                <a:spcPct val="89000"/>
              </a:lnSpc>
              <a:spcBef>
                <a:spcPct val="0"/>
              </a:spcBef>
              <a:spcAft>
                <a:spcPct val="0"/>
              </a:spcAft>
              <a:defRPr sz="4000" b="1">
                <a:solidFill>
                  <a:srgbClr val="17375E"/>
                </a:solidFill>
                <a:latin typeface="Cambria" pitchFamily="18" charset="0"/>
              </a:defRPr>
            </a:lvl4pPr>
            <a:lvl5pPr algn="ctr" rtl="0" eaLnBrk="0" fontAlgn="base" hangingPunct="0">
              <a:lnSpc>
                <a:spcPct val="89000"/>
              </a:lnSpc>
              <a:spcBef>
                <a:spcPct val="0"/>
              </a:spcBef>
              <a:spcAft>
                <a:spcPct val="0"/>
              </a:spcAft>
              <a:defRPr sz="4000" b="1">
                <a:solidFill>
                  <a:srgbClr val="17375E"/>
                </a:solidFill>
                <a:latin typeface="Cambria" pitchFamily="18" charset="0"/>
              </a:defRPr>
            </a:lvl5pPr>
            <a:lvl6pPr marL="457200" algn="ctr" rtl="0" eaLnBrk="0" fontAlgn="base" hangingPunct="0">
              <a:lnSpc>
                <a:spcPct val="89000"/>
              </a:lnSpc>
              <a:spcBef>
                <a:spcPct val="0"/>
              </a:spcBef>
              <a:spcAft>
                <a:spcPct val="0"/>
              </a:spcAft>
              <a:defRPr sz="4000" b="1">
                <a:solidFill>
                  <a:schemeClr val="tx2"/>
                </a:solidFill>
                <a:latin typeface="Arial" charset="0"/>
              </a:defRPr>
            </a:lvl6pPr>
            <a:lvl7pPr marL="914400" algn="ctr" rtl="0" eaLnBrk="0" fontAlgn="base" hangingPunct="0">
              <a:lnSpc>
                <a:spcPct val="89000"/>
              </a:lnSpc>
              <a:spcBef>
                <a:spcPct val="0"/>
              </a:spcBef>
              <a:spcAft>
                <a:spcPct val="0"/>
              </a:spcAft>
              <a:defRPr sz="4000" b="1">
                <a:solidFill>
                  <a:schemeClr val="tx2"/>
                </a:solidFill>
                <a:latin typeface="Arial" charset="0"/>
              </a:defRPr>
            </a:lvl7pPr>
            <a:lvl8pPr marL="1371600" algn="ctr" rtl="0" eaLnBrk="0" fontAlgn="base" hangingPunct="0">
              <a:lnSpc>
                <a:spcPct val="89000"/>
              </a:lnSpc>
              <a:spcBef>
                <a:spcPct val="0"/>
              </a:spcBef>
              <a:spcAft>
                <a:spcPct val="0"/>
              </a:spcAft>
              <a:defRPr sz="4000" b="1">
                <a:solidFill>
                  <a:schemeClr val="tx2"/>
                </a:solidFill>
                <a:latin typeface="Arial" charset="0"/>
              </a:defRPr>
            </a:lvl8pPr>
            <a:lvl9pPr marL="1828800" algn="ctr" rtl="0" eaLnBrk="0" fontAlgn="base" hangingPunct="0">
              <a:lnSpc>
                <a:spcPct val="89000"/>
              </a:lnSpc>
              <a:spcBef>
                <a:spcPct val="0"/>
              </a:spcBef>
              <a:spcAft>
                <a:spcPct val="0"/>
              </a:spcAft>
              <a:defRPr sz="4000" b="1">
                <a:solidFill>
                  <a:schemeClr val="tx2"/>
                </a:solidFill>
                <a:latin typeface="Arial" charset="0"/>
              </a:defRPr>
            </a:lvl9pPr>
          </a:lstStyle>
          <a:p>
            <a:pPr algn="l">
              <a:defRPr/>
            </a:pPr>
            <a:r>
              <a:rPr lang="en-US" altLang="en-US" kern="0" dirty="0">
                <a:solidFill>
                  <a:schemeClr val="tx1"/>
                </a:solidFill>
              </a:rPr>
              <a:t>Contact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a:extLst>
              <a:ext uri="{FF2B5EF4-FFF2-40B4-BE49-F238E27FC236}">
                <a16:creationId xmlns:a16="http://schemas.microsoft.com/office/drawing/2014/main" xmlns="" id="{FFF22EDB-8F68-4718-B29A-63E1858706AE}"/>
              </a:ext>
            </a:extLst>
          </p:cNvPr>
          <p:cNvSpPr txBox="1">
            <a:spLocks noChangeArrowheads="1"/>
          </p:cNvSpPr>
          <p:nvPr/>
        </p:nvSpPr>
        <p:spPr bwMode="auto">
          <a:xfrm>
            <a:off x="304800" y="1066800"/>
            <a:ext cx="4495800" cy="4216400"/>
          </a:xfrm>
          <a:prstGeom prst="rect">
            <a:avLst/>
          </a:prstGeom>
          <a:noFill/>
          <a:ln w="9525">
            <a:noFill/>
            <a:miter lim="800000"/>
            <a:headEnd/>
            <a:tailEnd/>
          </a:ln>
        </p:spPr>
        <p:txBody>
          <a:bodyPr>
            <a:spAutoFit/>
          </a:bodyPr>
          <a:lstStyle/>
          <a:p>
            <a:pPr eaLnBrk="1" hangingPunct="1">
              <a:defRPr/>
            </a:pPr>
            <a:r>
              <a:rPr lang="en-US" sz="2800" b="1" u="sng" dirty="0">
                <a:solidFill>
                  <a:schemeClr val="tx2"/>
                </a:solidFill>
                <a:latin typeface="Cambria" pitchFamily="18" charset="0"/>
                <a:cs typeface="+mn-cs"/>
                <a:sym typeface="Marlett" pitchFamily="2" charset="2"/>
              </a:rPr>
              <a:t>Funded</a:t>
            </a:r>
          </a:p>
          <a:p>
            <a:pPr marL="406400" indent="-406400" eaLnBrk="1" hangingPunct="1">
              <a:buClr>
                <a:schemeClr val="tx2"/>
              </a:buClr>
              <a:buSzPct val="100000"/>
              <a:buFont typeface="Wingdings" pitchFamily="2" charset="2"/>
              <a:buChar char="§"/>
              <a:defRPr/>
            </a:pPr>
            <a:r>
              <a:rPr lang="en-US" sz="2400" dirty="0">
                <a:latin typeface="Calibri" pitchFamily="34" charset="0"/>
                <a:cs typeface="+mn-cs"/>
                <a:sym typeface="Marlett" pitchFamily="2" charset="2"/>
              </a:rPr>
              <a:t>Overdraft/Cash Credit</a:t>
            </a:r>
          </a:p>
          <a:p>
            <a:pPr marL="406400" indent="-406400" eaLnBrk="1" hangingPunct="1">
              <a:buClr>
                <a:schemeClr val="tx2"/>
              </a:buClr>
              <a:buFont typeface="Wingdings" pitchFamily="2" charset="2"/>
              <a:buChar char="§"/>
              <a:defRPr/>
            </a:pPr>
            <a:r>
              <a:rPr lang="en-US" sz="2400" dirty="0">
                <a:latin typeface="Calibri" pitchFamily="34" charset="0"/>
                <a:cs typeface="+mn-cs"/>
              </a:rPr>
              <a:t>Term Loans (Project Loans, Home Loans, Vehicle Loans, Mortgage Loans)   </a:t>
            </a:r>
            <a:endParaRPr lang="en-US" sz="2400" dirty="0">
              <a:latin typeface="Calibri" pitchFamily="34" charset="0"/>
              <a:cs typeface="+mn-cs"/>
              <a:sym typeface="Marlett" pitchFamily="2" charset="2"/>
            </a:endParaRPr>
          </a:p>
          <a:p>
            <a:pPr marL="406400" indent="-406400" eaLnBrk="1" hangingPunct="1">
              <a:buClr>
                <a:schemeClr val="tx2"/>
              </a:buClr>
              <a:buFont typeface="Wingdings" pitchFamily="2" charset="2"/>
              <a:buChar char="§"/>
              <a:defRPr/>
            </a:pPr>
            <a:r>
              <a:rPr lang="en-US" sz="2400" dirty="0">
                <a:latin typeface="Calibri" pitchFamily="34" charset="0"/>
                <a:cs typeface="+mn-cs"/>
              </a:rPr>
              <a:t>Working Capital Demand Loans </a:t>
            </a:r>
            <a:endParaRPr lang="en-US" sz="2400" dirty="0">
              <a:latin typeface="Calibri" pitchFamily="34" charset="0"/>
              <a:cs typeface="+mn-cs"/>
              <a:sym typeface="Marlett" pitchFamily="2" charset="2"/>
            </a:endParaRPr>
          </a:p>
          <a:p>
            <a:pPr marL="406400" indent="-406400" eaLnBrk="1" hangingPunct="1">
              <a:buClr>
                <a:schemeClr val="tx2"/>
              </a:buClr>
              <a:buFont typeface="Wingdings" pitchFamily="2" charset="2"/>
              <a:buChar char="§"/>
              <a:defRPr/>
            </a:pPr>
            <a:r>
              <a:rPr lang="en-US" sz="2400" dirty="0">
                <a:latin typeface="Calibri" pitchFamily="34" charset="0"/>
                <a:cs typeface="+mn-cs"/>
                <a:sym typeface="Marlett" pitchFamily="2" charset="2"/>
              </a:rPr>
              <a:t>Bills Purchased/Discounted/ Foreign Bills for Collection</a:t>
            </a:r>
          </a:p>
          <a:p>
            <a:pPr marL="406400" indent="-406400" eaLnBrk="1" hangingPunct="1">
              <a:buClr>
                <a:schemeClr val="tx2"/>
              </a:buClr>
              <a:buFont typeface="Wingdings" pitchFamily="2" charset="2"/>
              <a:buChar char="§"/>
              <a:defRPr/>
            </a:pPr>
            <a:r>
              <a:rPr lang="en-US" sz="2400" dirty="0">
                <a:latin typeface="Calibri" pitchFamily="34" charset="0"/>
                <a:cs typeface="+mn-cs"/>
                <a:sym typeface="Marlett" pitchFamily="2" charset="2"/>
              </a:rPr>
              <a:t>Packing Credit</a:t>
            </a:r>
          </a:p>
          <a:p>
            <a:pPr marL="406400" indent="-406400" eaLnBrk="1" hangingPunct="1">
              <a:buClr>
                <a:schemeClr val="tx2"/>
              </a:buClr>
              <a:buFont typeface="Wingdings" pitchFamily="2" charset="2"/>
              <a:buChar char="§"/>
              <a:defRPr/>
            </a:pPr>
            <a:r>
              <a:rPr lang="en-US" sz="2400" dirty="0">
                <a:latin typeface="Calibri" pitchFamily="34" charset="0"/>
                <a:cs typeface="+mn-cs"/>
                <a:sym typeface="Marlett" pitchFamily="2" charset="2"/>
              </a:rPr>
              <a:t>Foreign Currency Loans</a:t>
            </a:r>
          </a:p>
          <a:p>
            <a:pPr marL="406400" indent="-406400" eaLnBrk="1" hangingPunct="1">
              <a:buClr>
                <a:schemeClr val="tx2"/>
              </a:buClr>
              <a:buFont typeface="Wingdings" pitchFamily="2" charset="2"/>
              <a:buChar char="§"/>
              <a:defRPr/>
            </a:pPr>
            <a:endParaRPr lang="en-US" sz="2400" dirty="0">
              <a:latin typeface="Calibri" pitchFamily="34" charset="0"/>
              <a:cs typeface="+mn-cs"/>
              <a:sym typeface="Marlett" pitchFamily="2" charset="2"/>
            </a:endParaRPr>
          </a:p>
        </p:txBody>
      </p:sp>
      <p:sp>
        <p:nvSpPr>
          <p:cNvPr id="52227" name="Text Box 3"/>
          <p:cNvSpPr txBox="1">
            <a:spLocks noChangeArrowheads="1"/>
          </p:cNvSpPr>
          <p:nvPr/>
        </p:nvSpPr>
        <p:spPr bwMode="auto">
          <a:xfrm>
            <a:off x="228600" y="76200"/>
            <a:ext cx="7010400" cy="708025"/>
          </a:xfrm>
          <a:prstGeom prst="rect">
            <a:avLst/>
          </a:prstGeom>
          <a:noFill/>
          <a:ln w="9525">
            <a:noFill/>
            <a:miter lim="800000"/>
            <a:headEnd/>
            <a:tailEnd/>
          </a:ln>
        </p:spPr>
        <p:txBody>
          <a:bodyPr>
            <a:spAutoFit/>
          </a:bodyPr>
          <a:lstStyle/>
          <a:p>
            <a:pPr eaLnBrk="1" hangingPunct="1"/>
            <a:r>
              <a:rPr lang="en-US" altLang="en-US" sz="4000" b="1">
                <a:latin typeface="Cambria" pitchFamily="18" charset="0"/>
              </a:rPr>
              <a:t>Types of Advances</a:t>
            </a:r>
          </a:p>
        </p:txBody>
      </p:sp>
      <p:sp>
        <p:nvSpPr>
          <p:cNvPr id="5124" name="Text Box 4">
            <a:extLst>
              <a:ext uri="{FF2B5EF4-FFF2-40B4-BE49-F238E27FC236}">
                <a16:creationId xmlns:a16="http://schemas.microsoft.com/office/drawing/2014/main" xmlns="" id="{AACDE288-5077-42B3-9972-670367144FFC}"/>
              </a:ext>
            </a:extLst>
          </p:cNvPr>
          <p:cNvSpPr txBox="1">
            <a:spLocks noChangeArrowheads="1"/>
          </p:cNvSpPr>
          <p:nvPr/>
        </p:nvSpPr>
        <p:spPr bwMode="auto">
          <a:xfrm>
            <a:off x="5029200" y="1093788"/>
            <a:ext cx="3810000" cy="2370137"/>
          </a:xfrm>
          <a:prstGeom prst="rect">
            <a:avLst/>
          </a:prstGeom>
          <a:noFill/>
          <a:ln w="9525">
            <a:noFill/>
            <a:miter lim="800000"/>
            <a:headEnd/>
            <a:tailEnd/>
          </a:ln>
        </p:spPr>
        <p:txBody>
          <a:bodyPr>
            <a:spAutoFit/>
          </a:bodyPr>
          <a:lstStyle/>
          <a:p>
            <a:pPr eaLnBrk="1" hangingPunct="1">
              <a:defRPr/>
            </a:pPr>
            <a:r>
              <a:rPr lang="en-US" sz="2800" b="1" u="sng" dirty="0">
                <a:solidFill>
                  <a:schemeClr val="tx2"/>
                </a:solidFill>
                <a:latin typeface="Cambria" pitchFamily="18" charset="0"/>
                <a:cs typeface="+mn-cs"/>
                <a:sym typeface="Marlett" pitchFamily="2" charset="2"/>
              </a:rPr>
              <a:t>Non-funded</a:t>
            </a:r>
          </a:p>
          <a:p>
            <a:pPr marL="342900" indent="-342900" eaLnBrk="1" hangingPunct="1">
              <a:buClr>
                <a:schemeClr val="tx2"/>
              </a:buClr>
              <a:buFont typeface="Wingdings" pitchFamily="2" charset="2"/>
              <a:buChar char="§"/>
              <a:defRPr/>
            </a:pPr>
            <a:r>
              <a:rPr lang="en-US" sz="2400" dirty="0">
                <a:latin typeface="Calibri" pitchFamily="34" charset="0"/>
                <a:cs typeface="+mn-cs"/>
                <a:sym typeface="Marlett" pitchFamily="2" charset="2"/>
              </a:rPr>
              <a:t>Guarantees</a:t>
            </a:r>
          </a:p>
          <a:p>
            <a:pPr marL="342900" indent="-342900" eaLnBrk="1" hangingPunct="1">
              <a:buClr>
                <a:schemeClr val="tx2"/>
              </a:buClr>
              <a:buFont typeface="Wingdings" pitchFamily="2" charset="2"/>
              <a:buChar char="§"/>
              <a:defRPr/>
            </a:pPr>
            <a:r>
              <a:rPr lang="en-US" sz="2400" dirty="0">
                <a:latin typeface="Calibri" pitchFamily="34" charset="0"/>
                <a:cs typeface="+mn-cs"/>
                <a:sym typeface="Marlett" pitchFamily="2" charset="2"/>
              </a:rPr>
              <a:t>Letter of Credit </a:t>
            </a:r>
            <a:r>
              <a:rPr lang="en-US" sz="2400" dirty="0">
                <a:latin typeface="Calibri" pitchFamily="34" charset="0"/>
                <a:cs typeface="+mn-cs"/>
              </a:rPr>
              <a:t>   </a:t>
            </a:r>
          </a:p>
          <a:p>
            <a:pPr marL="342900" indent="-342900" eaLnBrk="1" hangingPunct="1">
              <a:buClr>
                <a:schemeClr val="tx2"/>
              </a:buClr>
              <a:buFont typeface="Wingdings" pitchFamily="2" charset="2"/>
              <a:buChar char="§"/>
              <a:defRPr/>
            </a:pPr>
            <a:r>
              <a:rPr lang="en-US" sz="2400" dirty="0">
                <a:latin typeface="Calibri" pitchFamily="34" charset="0"/>
                <a:cs typeface="+mn-cs"/>
              </a:rPr>
              <a:t>Letter of Comfort</a:t>
            </a:r>
          </a:p>
          <a:p>
            <a:pPr marL="342900" indent="-342900" eaLnBrk="1" hangingPunct="1">
              <a:buClr>
                <a:schemeClr val="tx2"/>
              </a:buClr>
              <a:buFont typeface="Wingdings" pitchFamily="2" charset="2"/>
              <a:buChar char="§"/>
              <a:defRPr/>
            </a:pPr>
            <a:r>
              <a:rPr lang="en-US" sz="2400" dirty="0">
                <a:latin typeface="Calibri" pitchFamily="34" charset="0"/>
                <a:cs typeface="+mn-cs"/>
              </a:rPr>
              <a:t>Letter of Undertakings</a:t>
            </a:r>
          </a:p>
          <a:p>
            <a:pPr marL="342900" indent="-342900" eaLnBrk="1" hangingPunct="1">
              <a:buClr>
                <a:schemeClr val="tx2"/>
              </a:buClr>
              <a:buFont typeface="Wingdings" pitchFamily="2" charset="2"/>
              <a:buChar char="§"/>
              <a:defRPr/>
            </a:pPr>
            <a:r>
              <a:rPr lang="en-US" sz="2400" dirty="0">
                <a:latin typeface="Calibri" pitchFamily="34" charset="0"/>
                <a:cs typeface="+mn-cs"/>
              </a:rPr>
              <a:t>Co-acceptance of Bills</a:t>
            </a:r>
          </a:p>
        </p:txBody>
      </p:sp>
      <p:sp>
        <p:nvSpPr>
          <p:cNvPr id="52229" name="Slide Number Placeholder 4"/>
          <p:cNvSpPr>
            <a:spLocks noGrp="1" noChangeArrowheads="1"/>
          </p:cNvSpPr>
          <p:nvPr>
            <p:ph type="sldNum" sz="quarter" idx="12"/>
          </p:nvPr>
        </p:nvSpPr>
        <p:spPr bwMode="auto">
          <a:noFill/>
          <a:ln>
            <a:miter lim="800000"/>
            <a:headEnd/>
            <a:tailEnd/>
          </a:ln>
        </p:spPr>
        <p:txBody>
          <a:bodyPr/>
          <a:lstStyle/>
          <a:p>
            <a:fld id="{96C98412-C689-491C-B886-A17358F6136E}" type="slidenum">
              <a:rPr lang="en-US" altLang="en-US"/>
              <a:pPr/>
              <a:t>7</a:t>
            </a:fld>
            <a:endParaRPr lang="en-US" altLang="en-US"/>
          </a:p>
        </p:txBody>
      </p:sp>
      <p:sp>
        <p:nvSpPr>
          <p:cNvPr id="40966" name="Footer Placeholder 5">
            <a:extLst>
              <a:ext uri="{FF2B5EF4-FFF2-40B4-BE49-F238E27FC236}">
                <a16:creationId xmlns:a16="http://schemas.microsoft.com/office/drawing/2014/main" xmlns="" id="{45239017-4B74-47A4-AAB1-AA4305BF7451}"/>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0967" name="Date Placeholder 7">
            <a:extLst>
              <a:ext uri="{FF2B5EF4-FFF2-40B4-BE49-F238E27FC236}">
                <a16:creationId xmlns:a16="http://schemas.microsoft.com/office/drawing/2014/main" xmlns="" id="{856B1CEA-A8E9-4FF3-BCC0-0292ED506E40}"/>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B98C1B11-B056-45B7-98A4-7A593A0BE5A3}"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304800" y="1066800"/>
            <a:ext cx="6400800" cy="3970338"/>
          </a:xfrm>
          <a:prstGeom prst="rect">
            <a:avLst/>
          </a:prstGeom>
          <a:noFill/>
          <a:ln w="9525">
            <a:noFill/>
            <a:miter lim="800000"/>
            <a:headEnd/>
            <a:tailEnd/>
          </a:ln>
        </p:spPr>
        <p:txBody>
          <a:bodyPr>
            <a:spAutoFit/>
          </a:bodyPr>
          <a:lstStyle/>
          <a:p>
            <a:pPr marL="406400" indent="-406400" eaLnBrk="1" hangingPunct="1">
              <a:buClr>
                <a:schemeClr val="tx2"/>
              </a:buClr>
              <a:buFont typeface="Wingdings" pitchFamily="2" charset="2"/>
              <a:buChar char="§"/>
            </a:pPr>
            <a:r>
              <a:rPr lang="en-US" altLang="en-US" sz="2800">
                <a:latin typeface="Calibri" pitchFamily="34" charset="0"/>
                <a:sym typeface="Marlett" pitchFamily="2" charset="2"/>
              </a:rPr>
              <a:t>Sole Banking</a:t>
            </a:r>
          </a:p>
          <a:p>
            <a:pPr marL="406400" indent="-406400" eaLnBrk="1" hangingPunct="1">
              <a:buClr>
                <a:schemeClr val="tx2"/>
              </a:buClr>
              <a:buFont typeface="Wingdings" pitchFamily="2" charset="2"/>
              <a:buChar char="§"/>
            </a:pPr>
            <a:endParaRPr lang="en-US" altLang="en-US" sz="2800">
              <a:latin typeface="Calibri" pitchFamily="34" charset="0"/>
              <a:sym typeface="Marlett" pitchFamily="2" charset="2"/>
            </a:endParaRPr>
          </a:p>
          <a:p>
            <a:pPr marL="406400" indent="-406400" eaLnBrk="1" hangingPunct="1">
              <a:buClr>
                <a:schemeClr val="tx2"/>
              </a:buClr>
              <a:buFont typeface="Wingdings" pitchFamily="2" charset="2"/>
              <a:buChar char="§"/>
            </a:pPr>
            <a:r>
              <a:rPr lang="en-US" altLang="en-US" sz="2800">
                <a:latin typeface="Calibri" pitchFamily="34" charset="0"/>
                <a:sym typeface="Marlett" pitchFamily="2" charset="2"/>
              </a:rPr>
              <a:t>Consortium Arrangements</a:t>
            </a:r>
          </a:p>
          <a:p>
            <a:pPr marL="406400" indent="-406400" eaLnBrk="1" hangingPunct="1">
              <a:buClr>
                <a:schemeClr val="tx2"/>
              </a:buClr>
              <a:buFont typeface="Wingdings" pitchFamily="2" charset="2"/>
              <a:buChar char="§"/>
            </a:pPr>
            <a:endParaRPr lang="en-US" altLang="en-US" sz="2800">
              <a:latin typeface="Calibri" pitchFamily="34" charset="0"/>
              <a:sym typeface="Marlett" pitchFamily="2" charset="2"/>
            </a:endParaRPr>
          </a:p>
          <a:p>
            <a:pPr marL="406400" indent="-406400" eaLnBrk="1" hangingPunct="1">
              <a:buClr>
                <a:schemeClr val="tx2"/>
              </a:buClr>
              <a:buFont typeface="Wingdings" pitchFamily="2" charset="2"/>
              <a:buChar char="§"/>
            </a:pPr>
            <a:r>
              <a:rPr lang="en-US" altLang="en-US" sz="2800">
                <a:latin typeface="Calibri" pitchFamily="34" charset="0"/>
                <a:sym typeface="Marlett" pitchFamily="2" charset="2"/>
              </a:rPr>
              <a:t>Multiple Banking</a:t>
            </a:r>
          </a:p>
          <a:p>
            <a:pPr marL="406400" indent="-406400" eaLnBrk="1" hangingPunct="1">
              <a:buClr>
                <a:schemeClr val="tx2"/>
              </a:buClr>
              <a:buFont typeface="Wingdings" pitchFamily="2" charset="2"/>
              <a:buChar char="§"/>
            </a:pPr>
            <a:endParaRPr lang="en-US" altLang="en-US" sz="2800">
              <a:latin typeface="Calibri" pitchFamily="34" charset="0"/>
              <a:sym typeface="Marlett" pitchFamily="2" charset="2"/>
            </a:endParaRPr>
          </a:p>
          <a:p>
            <a:pPr marL="406400" indent="-406400" eaLnBrk="1" hangingPunct="1">
              <a:buClr>
                <a:schemeClr val="tx2"/>
              </a:buClr>
              <a:buFont typeface="Wingdings" pitchFamily="2" charset="2"/>
              <a:buChar char="§"/>
            </a:pPr>
            <a:r>
              <a:rPr lang="en-US" altLang="en-US" sz="2800">
                <a:latin typeface="Calibri" pitchFamily="34" charset="0"/>
                <a:sym typeface="Marlett" pitchFamily="2" charset="2"/>
              </a:rPr>
              <a:t>Loan Syndication</a:t>
            </a:r>
          </a:p>
          <a:p>
            <a:pPr marL="406400" indent="-406400" eaLnBrk="1" hangingPunct="1">
              <a:buClr>
                <a:schemeClr val="tx2"/>
              </a:buClr>
              <a:buFont typeface="Wingdings" pitchFamily="2" charset="2"/>
              <a:buChar char="§"/>
            </a:pPr>
            <a:endParaRPr lang="en-US" altLang="en-US" sz="2800">
              <a:latin typeface="Calibri" pitchFamily="34" charset="0"/>
              <a:sym typeface="Marlett" pitchFamily="2" charset="2"/>
            </a:endParaRPr>
          </a:p>
          <a:p>
            <a:pPr marL="406400" indent="-406400" eaLnBrk="1" hangingPunct="1">
              <a:buClr>
                <a:schemeClr val="tx2"/>
              </a:buClr>
              <a:buFont typeface="Wingdings" pitchFamily="2" charset="2"/>
              <a:buChar char="§"/>
            </a:pPr>
            <a:r>
              <a:rPr lang="en-US" altLang="en-US" sz="2800">
                <a:latin typeface="Calibri" pitchFamily="34" charset="0"/>
                <a:sym typeface="Marlett" pitchFamily="2" charset="2"/>
              </a:rPr>
              <a:t>Inter Bank Participation Certificates</a:t>
            </a:r>
          </a:p>
        </p:txBody>
      </p:sp>
      <p:sp>
        <p:nvSpPr>
          <p:cNvPr id="54275" name="Text Box 3"/>
          <p:cNvSpPr txBox="1">
            <a:spLocks noChangeArrowheads="1"/>
          </p:cNvSpPr>
          <p:nvPr/>
        </p:nvSpPr>
        <p:spPr bwMode="auto">
          <a:xfrm>
            <a:off x="228600" y="76200"/>
            <a:ext cx="8763000" cy="708025"/>
          </a:xfrm>
          <a:prstGeom prst="rect">
            <a:avLst/>
          </a:prstGeom>
          <a:noFill/>
          <a:ln w="9525">
            <a:noFill/>
            <a:miter lim="800000"/>
            <a:headEnd/>
            <a:tailEnd/>
          </a:ln>
        </p:spPr>
        <p:txBody>
          <a:bodyPr>
            <a:spAutoFit/>
          </a:bodyPr>
          <a:lstStyle/>
          <a:p>
            <a:pPr eaLnBrk="1" hangingPunct="1"/>
            <a:r>
              <a:rPr lang="en-US" altLang="en-US" sz="4000" b="1">
                <a:latin typeface="Cambria" pitchFamily="18" charset="0"/>
              </a:rPr>
              <a:t>Types of Borrowing Arrangements</a:t>
            </a:r>
          </a:p>
        </p:txBody>
      </p:sp>
      <p:sp>
        <p:nvSpPr>
          <p:cNvPr id="54276" name="Slide Number Placeholder 4"/>
          <p:cNvSpPr>
            <a:spLocks noGrp="1" noChangeArrowheads="1"/>
          </p:cNvSpPr>
          <p:nvPr>
            <p:ph type="sldNum" sz="quarter" idx="12"/>
          </p:nvPr>
        </p:nvSpPr>
        <p:spPr bwMode="auto">
          <a:noFill/>
          <a:ln>
            <a:miter lim="800000"/>
            <a:headEnd/>
            <a:tailEnd/>
          </a:ln>
        </p:spPr>
        <p:txBody>
          <a:bodyPr/>
          <a:lstStyle/>
          <a:p>
            <a:fld id="{90D7E840-9409-4C2C-9223-F365FFBC2C90}" type="slidenum">
              <a:rPr lang="en-US" altLang="en-US"/>
              <a:pPr/>
              <a:t>8</a:t>
            </a:fld>
            <a:endParaRPr lang="en-US" altLang="en-US"/>
          </a:p>
        </p:txBody>
      </p:sp>
      <p:sp>
        <p:nvSpPr>
          <p:cNvPr id="41989" name="Footer Placeholder 5">
            <a:extLst>
              <a:ext uri="{FF2B5EF4-FFF2-40B4-BE49-F238E27FC236}">
                <a16:creationId xmlns:a16="http://schemas.microsoft.com/office/drawing/2014/main" xmlns="" id="{A9D1A4A6-7E02-41A0-A5D9-CD2385968274}"/>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1990" name="Date Placeholder 7">
            <a:extLst>
              <a:ext uri="{FF2B5EF4-FFF2-40B4-BE49-F238E27FC236}">
                <a16:creationId xmlns:a16="http://schemas.microsoft.com/office/drawing/2014/main" xmlns="" id="{0812A53F-25D1-45D8-A730-2D138D090C4F}"/>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1622233E-7750-4993-9007-4E881BD24B77}"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73063" y="228600"/>
            <a:ext cx="6408737" cy="609600"/>
          </a:xfrm>
        </p:spPr>
        <p:txBody>
          <a:bodyPr/>
          <a:lstStyle/>
          <a:p>
            <a:pPr algn="l"/>
            <a:r>
              <a:rPr lang="en-US" altLang="en-US" smtClean="0">
                <a:solidFill>
                  <a:schemeClr val="tx1"/>
                </a:solidFill>
              </a:rPr>
              <a:t> Audit Approach</a:t>
            </a:r>
          </a:p>
        </p:txBody>
      </p:sp>
      <p:sp>
        <p:nvSpPr>
          <p:cNvPr id="10243" name="Rectangle 3">
            <a:extLst>
              <a:ext uri="{FF2B5EF4-FFF2-40B4-BE49-F238E27FC236}">
                <a16:creationId xmlns:a16="http://schemas.microsoft.com/office/drawing/2014/main" xmlns="" id="{924965C9-4948-4B08-A359-AC8A0C9A56F4}"/>
              </a:ext>
            </a:extLst>
          </p:cNvPr>
          <p:cNvSpPr>
            <a:spLocks noGrp="1" noChangeArrowheads="1"/>
          </p:cNvSpPr>
          <p:nvPr>
            <p:ph type="body" idx="1"/>
          </p:nvPr>
        </p:nvSpPr>
        <p:spPr>
          <a:xfrm>
            <a:off x="320675" y="990600"/>
            <a:ext cx="8442325" cy="4724400"/>
          </a:xfrm>
        </p:spPr>
        <p:txBody>
          <a:bodyPr rtlCol="0">
            <a:normAutofit fontScale="92500" lnSpcReduction="20000"/>
          </a:bodyPr>
          <a:lstStyle/>
          <a:p>
            <a:pPr marL="406400" indent="-406400">
              <a:buSzPct val="100000"/>
              <a:buFont typeface="Wingdings" pitchFamily="2" charset="2"/>
              <a:buChar char="§"/>
              <a:defRPr/>
            </a:pPr>
            <a:r>
              <a:rPr lang="en-US" sz="2400" b="0" dirty="0"/>
              <a:t>Extent would depend on assessment of EFFICACY of internal control</a:t>
            </a:r>
          </a:p>
          <a:p>
            <a:pPr marL="406400" indent="-406400">
              <a:buSzPct val="100000"/>
              <a:buFont typeface="Wingdings" pitchFamily="2" charset="2"/>
              <a:buChar char="§"/>
              <a:defRPr/>
            </a:pPr>
            <a:endParaRPr lang="en-US" sz="2400" b="0" dirty="0"/>
          </a:p>
          <a:p>
            <a:pPr marL="406400" indent="-406400">
              <a:buSzPct val="100000"/>
              <a:buFont typeface="Wingdings" pitchFamily="2" charset="2"/>
              <a:buChar char="§"/>
              <a:defRPr/>
            </a:pPr>
            <a:r>
              <a:rPr lang="en-US" sz="2400" b="0" dirty="0"/>
              <a:t>Examine all large advances i.e. which are lower of following Criteria </a:t>
            </a:r>
          </a:p>
          <a:p>
            <a:pPr marL="749300" lvl="1" indent="-292100">
              <a:defRPr/>
            </a:pPr>
            <a:r>
              <a:rPr lang="en-US" sz="2400" b="0" dirty="0"/>
              <a:t>5% of Advances </a:t>
            </a:r>
          </a:p>
          <a:p>
            <a:pPr marL="749300" lvl="1" indent="-292100">
              <a:defRPr/>
            </a:pPr>
            <a:r>
              <a:rPr lang="en-US" sz="2400" b="0" dirty="0"/>
              <a:t>Rs.2 </a:t>
            </a:r>
            <a:r>
              <a:rPr lang="en-US" sz="2400" b="0" dirty="0" err="1"/>
              <a:t>crore</a:t>
            </a:r>
            <a:endParaRPr lang="en-US" sz="2400" b="0" dirty="0"/>
          </a:p>
          <a:p>
            <a:pPr marL="406400" indent="-406400">
              <a:buSzPct val="100000"/>
              <a:buFont typeface="Wingdings" pitchFamily="2" charset="2"/>
              <a:buChar char="§"/>
              <a:defRPr/>
            </a:pPr>
            <a:endParaRPr lang="en-US" sz="2400" b="0" dirty="0"/>
          </a:p>
          <a:p>
            <a:pPr marL="406400" indent="-406400">
              <a:buSzPct val="100000"/>
              <a:buFont typeface="Wingdings" pitchFamily="2" charset="2"/>
              <a:buChar char="§"/>
              <a:defRPr/>
            </a:pPr>
            <a:r>
              <a:rPr lang="en-US" sz="2400" b="0" dirty="0"/>
              <a:t>Verify all problematic accounts, potential NPAs </a:t>
            </a:r>
          </a:p>
          <a:p>
            <a:pPr marL="406400" indent="-406400">
              <a:buSzPct val="100000"/>
              <a:buFont typeface="Wingdings" pitchFamily="2" charset="2"/>
              <a:buChar char="§"/>
              <a:defRPr/>
            </a:pPr>
            <a:endParaRPr lang="en-US" sz="2400" b="0" dirty="0"/>
          </a:p>
          <a:p>
            <a:pPr marL="406400" indent="-406400">
              <a:buSzPct val="100000"/>
              <a:buFont typeface="Wingdings" pitchFamily="2" charset="2"/>
              <a:buChar char="§"/>
              <a:defRPr/>
            </a:pPr>
            <a:r>
              <a:rPr lang="en-US" sz="2400" b="0" dirty="0"/>
              <a:t>Verify advances which are adversely commented by/in –</a:t>
            </a:r>
          </a:p>
          <a:p>
            <a:pPr marL="749300" lvl="1" indent="-292100">
              <a:defRPr/>
            </a:pPr>
            <a:r>
              <a:rPr lang="en-US" sz="2400" b="0" dirty="0"/>
              <a:t>Previous Audit Report/ LFAR</a:t>
            </a:r>
          </a:p>
          <a:p>
            <a:pPr marL="749300" lvl="1" indent="-292100">
              <a:defRPr/>
            </a:pPr>
            <a:r>
              <a:rPr lang="en-US" sz="2400" b="0" dirty="0"/>
              <a:t>Internal/ Concurrent Auditors</a:t>
            </a:r>
          </a:p>
          <a:p>
            <a:pPr marL="749300" lvl="1" indent="-292100">
              <a:defRPr/>
            </a:pPr>
            <a:r>
              <a:rPr lang="en-US" sz="2400" b="0" dirty="0"/>
              <a:t>Banks Inspection Report (including RBI Inspection)</a:t>
            </a:r>
          </a:p>
          <a:p>
            <a:pPr marL="749300" lvl="1" indent="-292100">
              <a:defRPr/>
            </a:pPr>
            <a:r>
              <a:rPr lang="en-US" sz="2400" b="0" dirty="0"/>
              <a:t>Report on Verification of Security (Stock Audit, etc.)</a:t>
            </a:r>
          </a:p>
          <a:p>
            <a:pPr marL="406400" indent="-406400">
              <a:buClr>
                <a:schemeClr val="bg2"/>
              </a:buClr>
              <a:buFontTx/>
              <a:buNone/>
              <a:defRPr/>
            </a:pPr>
            <a:endParaRPr lang="en-US" sz="2400" b="0" dirty="0"/>
          </a:p>
          <a:p>
            <a:pPr marL="406400" indent="-406400">
              <a:defRPr/>
            </a:pPr>
            <a:endParaRPr lang="en-US" sz="2400" b="0" dirty="0"/>
          </a:p>
          <a:p>
            <a:pPr marL="406400" indent="-406400">
              <a:buFont typeface="Wingdings" pitchFamily="2" charset="2"/>
              <a:buNone/>
              <a:defRPr/>
            </a:pPr>
            <a:endParaRPr lang="en-US" sz="2400" b="0" dirty="0"/>
          </a:p>
        </p:txBody>
      </p:sp>
      <p:sp>
        <p:nvSpPr>
          <p:cNvPr id="56324" name="Slide Number Placeholder 4"/>
          <p:cNvSpPr>
            <a:spLocks noGrp="1" noChangeArrowheads="1"/>
          </p:cNvSpPr>
          <p:nvPr>
            <p:ph type="sldNum" sz="quarter" idx="12"/>
          </p:nvPr>
        </p:nvSpPr>
        <p:spPr bwMode="auto">
          <a:noFill/>
          <a:ln>
            <a:miter lim="800000"/>
            <a:headEnd/>
            <a:tailEnd/>
          </a:ln>
        </p:spPr>
        <p:txBody>
          <a:bodyPr/>
          <a:lstStyle/>
          <a:p>
            <a:fld id="{95D50089-913A-4119-8F64-41EC7EFD35FC}" type="slidenum">
              <a:rPr lang="en-US" altLang="en-US"/>
              <a:pPr/>
              <a:t>9</a:t>
            </a:fld>
            <a:endParaRPr lang="en-US" altLang="en-US"/>
          </a:p>
        </p:txBody>
      </p:sp>
      <p:sp>
        <p:nvSpPr>
          <p:cNvPr id="43013" name="Footer Placeholder 5">
            <a:extLst>
              <a:ext uri="{FF2B5EF4-FFF2-40B4-BE49-F238E27FC236}">
                <a16:creationId xmlns:a16="http://schemas.microsoft.com/office/drawing/2014/main" xmlns="" id="{2A4FA619-E31A-4305-8C98-6515DE3A1F9E}"/>
              </a:ext>
            </a:extLst>
          </p:cNvPr>
          <p:cNvSpPr>
            <a:spLocks noGrp="1"/>
          </p:cNvSpPr>
          <p:nvPr>
            <p:ph type="ftr" sz="quarter" idx="11"/>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a:solidFill>
                  <a:srgbClr val="FFC000"/>
                </a:solidFill>
              </a:rPr>
              <a:t>CA Vinit K Jain</a:t>
            </a:r>
            <a:endParaRPr lang="en-US" altLang="en-US" dirty="0">
              <a:solidFill>
                <a:srgbClr val="FFC000"/>
              </a:solidFill>
            </a:endParaRPr>
          </a:p>
        </p:txBody>
      </p:sp>
      <p:sp>
        <p:nvSpPr>
          <p:cNvPr id="43014" name="Date Placeholder 6">
            <a:extLst>
              <a:ext uri="{FF2B5EF4-FFF2-40B4-BE49-F238E27FC236}">
                <a16:creationId xmlns:a16="http://schemas.microsoft.com/office/drawing/2014/main" xmlns="" id="{064BEB56-3973-4F68-B626-8F3E9C0E426A}"/>
              </a:ext>
            </a:extLst>
          </p:cNvPr>
          <p:cNvSpPr>
            <a:spLocks noGrp="1"/>
          </p:cNvSpPr>
          <p:nvPr>
            <p:ph type="dt" sz="quarter" idx="10"/>
          </p:nvPr>
        </p:nvSpPr>
        <p:spPr bwMode="auto">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fld id="{87B6B26F-C4ED-4A7F-817F-42C1B2C78AA0}" type="datetime1">
              <a:rPr lang="en-US" altLang="en-US" smtClean="0">
                <a:solidFill>
                  <a:srgbClr val="FFC000"/>
                </a:solidFill>
              </a:rPr>
              <a:pPr>
                <a:defRPr/>
              </a:pPr>
              <a:t>26-Mar-19</a:t>
            </a:fld>
            <a:endParaRPr lang="en-US" altLang="en-US" dirty="0">
              <a:solidFill>
                <a:srgbClr val="FFC000"/>
              </a:solidFill>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HL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HLB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HLB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HLB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HLB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LB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HLB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HLB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HL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HLB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HLB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HLB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HLB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LB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HLB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HLB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Values of Services of CA</Template>
  <TotalTime>32021531</TotalTime>
  <Words>6080</Words>
  <Application>Microsoft Office PowerPoint</Application>
  <PresentationFormat>On-screen Show (4:3)</PresentationFormat>
  <Paragraphs>903</Paragraphs>
  <Slides>65</Slides>
  <Notes>56</Notes>
  <HiddenSlides>0</HiddenSlides>
  <MMClips>0</MMClips>
  <ScaleCrop>false</ScaleCrop>
  <HeadingPairs>
    <vt:vector size="6" baseType="variant">
      <vt:variant>
        <vt:lpstr>Fonts Used</vt:lpstr>
      </vt:variant>
      <vt:variant>
        <vt:i4>10</vt:i4>
      </vt:variant>
      <vt:variant>
        <vt:lpstr>Theme</vt:lpstr>
      </vt:variant>
      <vt:variant>
        <vt:i4>11</vt:i4>
      </vt:variant>
      <vt:variant>
        <vt:lpstr>Slide Titles</vt:lpstr>
      </vt:variant>
      <vt:variant>
        <vt:i4>65</vt:i4>
      </vt:variant>
    </vt:vector>
  </HeadingPairs>
  <TitlesOfParts>
    <vt:vector size="86" baseType="lpstr">
      <vt:lpstr>Arial</vt:lpstr>
      <vt:lpstr>Cambria</vt:lpstr>
      <vt:lpstr>Calibri</vt:lpstr>
      <vt:lpstr>Wingdings</vt:lpstr>
      <vt:lpstr>Monotype Sorts</vt:lpstr>
      <vt:lpstr>Verdana</vt:lpstr>
      <vt:lpstr>Aharoni</vt:lpstr>
      <vt:lpstr>Palatino</vt:lpstr>
      <vt:lpstr>Marlett</vt:lpstr>
      <vt:lpstr>Georgia</vt:lpstr>
      <vt:lpstr>HLB</vt:lpstr>
      <vt:lpstr>1_Custom Design</vt:lpstr>
      <vt:lpstr>2_Custom Design</vt:lpstr>
      <vt:lpstr>Custom Design</vt:lpstr>
      <vt:lpstr>3_Custom Design</vt:lpstr>
      <vt:lpstr>6_Office Theme</vt:lpstr>
      <vt:lpstr>5_Office Theme</vt:lpstr>
      <vt:lpstr>8_Office Theme</vt:lpstr>
      <vt:lpstr>7_Office Theme</vt:lpstr>
      <vt:lpstr>1_HLB</vt:lpstr>
      <vt:lpstr>4_Office Theme</vt:lpstr>
      <vt:lpstr>Slide 1</vt:lpstr>
      <vt:lpstr>Structure of Presentation</vt:lpstr>
      <vt:lpstr>Slide 3</vt:lpstr>
      <vt:lpstr>Contents</vt:lpstr>
      <vt:lpstr>Slide 5</vt:lpstr>
      <vt:lpstr>Introduction</vt:lpstr>
      <vt:lpstr>Slide 7</vt:lpstr>
      <vt:lpstr>Slide 8</vt:lpstr>
      <vt:lpstr> Audit Approach</vt:lpstr>
      <vt:lpstr> Audit Approach </vt:lpstr>
      <vt:lpstr>Slide 11</vt:lpstr>
      <vt:lpstr>Major Areas of Considerations</vt:lpstr>
      <vt:lpstr>Application</vt:lpstr>
      <vt:lpstr>Credit Appraisal </vt:lpstr>
      <vt:lpstr>Credit Appraisal</vt:lpstr>
      <vt:lpstr>Sanctioning/Disbursement</vt:lpstr>
      <vt:lpstr>Sanctioning/Disbursement</vt:lpstr>
      <vt:lpstr>Documentation</vt:lpstr>
      <vt:lpstr>Documentation</vt:lpstr>
      <vt:lpstr>Review/Monitoring</vt:lpstr>
      <vt:lpstr>Review/ Monitoring</vt:lpstr>
      <vt:lpstr>Slide 22</vt:lpstr>
      <vt:lpstr>Review/Monitoring </vt:lpstr>
      <vt:lpstr>Challenges for Auditors</vt:lpstr>
      <vt:lpstr>Challenges for Auditors</vt:lpstr>
      <vt:lpstr>Challenges for Auditors</vt:lpstr>
      <vt:lpstr>Slide 27</vt:lpstr>
      <vt:lpstr>Slide 28</vt:lpstr>
      <vt:lpstr>Asset Classification</vt:lpstr>
      <vt:lpstr>Asset Classification (Cont..d)</vt:lpstr>
      <vt:lpstr>Asset Classification (Cont..d)</vt:lpstr>
      <vt:lpstr>Asset Classification (Cont..d)</vt:lpstr>
      <vt:lpstr>Asset Classification</vt:lpstr>
      <vt:lpstr>Asset Classification</vt:lpstr>
      <vt:lpstr>Asset Classification</vt:lpstr>
      <vt:lpstr>Provisioning Norms</vt:lpstr>
      <vt:lpstr>Provisioning Norms</vt:lpstr>
      <vt:lpstr>Provisioning Norms - Updates</vt:lpstr>
      <vt:lpstr>Project Loans</vt:lpstr>
      <vt:lpstr>Challenges for Auditors</vt:lpstr>
      <vt:lpstr>Challenges for Auditors</vt:lpstr>
      <vt:lpstr>Challenges for Auditors- Asset Shortage</vt:lpstr>
      <vt:lpstr>Slide 43</vt:lpstr>
      <vt:lpstr>Resolution of Stressed Assets</vt:lpstr>
      <vt:lpstr>Resolution of Stressed Assets</vt:lpstr>
      <vt:lpstr>Resolution of Stressed Assets</vt:lpstr>
      <vt:lpstr>Resolution of Stressed Assets</vt:lpstr>
      <vt:lpstr>Resolution of Stressed Assets</vt:lpstr>
      <vt:lpstr>Large Borrower- Market Mechanism</vt:lpstr>
      <vt:lpstr>Large Borrower- Market Mechanism</vt:lpstr>
      <vt:lpstr>Slide 51</vt:lpstr>
      <vt:lpstr>Income recognition</vt:lpstr>
      <vt:lpstr>LFAR</vt:lpstr>
      <vt:lpstr>Slide 54</vt:lpstr>
      <vt:lpstr>Major Reason for Divergence</vt:lpstr>
      <vt:lpstr>Circuitous Transactions</vt:lpstr>
      <vt:lpstr>Slide 57</vt:lpstr>
      <vt:lpstr>CASE STUDY 1</vt:lpstr>
      <vt:lpstr>CASE STUDY 2</vt:lpstr>
      <vt:lpstr>CASE STUDY 3</vt:lpstr>
      <vt:lpstr>CASE STUDY 4</vt:lpstr>
      <vt:lpstr>CASE STUDY 5</vt:lpstr>
      <vt:lpstr>CASE STUDY 6</vt:lpstr>
      <vt:lpstr>Questions??? </vt:lpstr>
      <vt:lpstr>Slide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Shabbir</dc:creator>
  <cp:lastModifiedBy>COM-4</cp:lastModifiedBy>
  <cp:revision>1099</cp:revision>
  <cp:lastPrinted>1601-01-01T00:00:00Z</cp:lastPrinted>
  <dcterms:created xsi:type="dcterms:W3CDTF">1601-01-01T00:00:00Z</dcterms:created>
  <dcterms:modified xsi:type="dcterms:W3CDTF">2019-03-26T07:26:47Z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